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7" r:id="rId1"/>
  </p:sldMasterIdLst>
  <p:notesMasterIdLst>
    <p:notesMasterId r:id="rId20"/>
  </p:notesMasterIdLst>
  <p:sldIdLst>
    <p:sldId id="353" r:id="rId2"/>
    <p:sldId id="299" r:id="rId3"/>
    <p:sldId id="300" r:id="rId4"/>
    <p:sldId id="498" r:id="rId5"/>
    <p:sldId id="508" r:id="rId6"/>
    <p:sldId id="499" r:id="rId7"/>
    <p:sldId id="304" r:id="rId8"/>
    <p:sldId id="340" r:id="rId9"/>
    <p:sldId id="296" r:id="rId10"/>
    <p:sldId id="341" r:id="rId11"/>
    <p:sldId id="272" r:id="rId12"/>
    <p:sldId id="350" r:id="rId13"/>
    <p:sldId id="261" r:id="rId14"/>
    <p:sldId id="360" r:id="rId15"/>
    <p:sldId id="313" r:id="rId16"/>
    <p:sldId id="312" r:id="rId17"/>
    <p:sldId id="359" r:id="rId18"/>
    <p:sldId id="278" r:id="rId19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處-企劃科-林川田" initials="處-企劃科-林川田" lastIdx="1" clrIdx="0">
    <p:extLst>
      <p:ext uri="{19B8F6BF-5375-455C-9EA6-DF929625EA0E}">
        <p15:presenceInfo xmlns:p15="http://schemas.microsoft.com/office/powerpoint/2012/main" userId="S-1-5-21-767471131-333160988-1188034444-1390" providerId="AD"/>
      </p:ext>
    </p:extLst>
  </p:cmAuthor>
  <p:cmAuthor id="2" name="處-企劃科-陳春枝" initials="處-企劃科-陳春枝" lastIdx="1" clrIdx="1">
    <p:extLst>
      <p:ext uri="{19B8F6BF-5375-455C-9EA6-DF929625EA0E}">
        <p15:presenceInfo xmlns:p15="http://schemas.microsoft.com/office/powerpoint/2012/main" userId="S-1-5-21-767471131-333160988-1188034444-13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8F8F8"/>
    <a:srgbClr val="FF6699"/>
    <a:srgbClr val="0000FF"/>
    <a:srgbClr val="808080"/>
    <a:srgbClr val="E6F2D6"/>
    <a:srgbClr val="CCECFF"/>
    <a:srgbClr val="008000"/>
    <a:srgbClr val="00000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95" autoAdjust="0"/>
  </p:normalViewPr>
  <p:slideViewPr>
    <p:cSldViewPr>
      <p:cViewPr varScale="1">
        <p:scale>
          <a:sx n="109" d="100"/>
          <a:sy n="109" d="100"/>
        </p:scale>
        <p:origin x="594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26CC9-EA21-4EE8-A686-AE87E7083601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9D165FE8-6E5F-4BF8-A8F7-C00CA6F8CCAE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kumimoji="0"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四、重劃區內土地權屬情形</a:t>
          </a:r>
          <a:endParaRPr lang="zh-TW" altLang="en-US" sz="24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00BCF64F-B318-4B87-9F49-FC567B2A09A6}" type="parTrans" cxnId="{5D528795-79A4-434A-BF67-DA802847E43A}">
      <dgm:prSet/>
      <dgm:spPr/>
      <dgm:t>
        <a:bodyPr/>
        <a:lstStyle/>
        <a:p>
          <a:endParaRPr lang="zh-TW" altLang="en-US"/>
        </a:p>
      </dgm:t>
    </dgm:pt>
    <dgm:pt modelId="{4B76E850-F9C1-4E0D-A072-B9B775399CB9}" type="sibTrans" cxnId="{5D528795-79A4-434A-BF67-DA802847E43A}">
      <dgm:prSet/>
      <dgm:spPr/>
      <dgm:t>
        <a:bodyPr/>
        <a:lstStyle/>
        <a:p>
          <a:endParaRPr lang="zh-TW" altLang="en-US"/>
        </a:p>
      </dgm:t>
    </dgm:pt>
    <dgm:pt modelId="{3E93A2AD-0E34-4765-92AD-709448DF651E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五、都市計畫配置</a:t>
          </a:r>
          <a:endParaRPr lang="zh-TW" altLang="en-US" sz="24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0437EEBB-A177-4DE3-890F-499129B1A490}" type="parTrans" cxnId="{AEE3B4AB-AE82-4B45-B70E-DC1BE717CF55}">
      <dgm:prSet/>
      <dgm:spPr/>
      <dgm:t>
        <a:bodyPr/>
        <a:lstStyle/>
        <a:p>
          <a:endParaRPr lang="zh-TW" altLang="en-US"/>
        </a:p>
      </dgm:t>
    </dgm:pt>
    <dgm:pt modelId="{984621DC-123E-43B9-A67E-3D370E21AB57}" type="sibTrans" cxnId="{AEE3B4AB-AE82-4B45-B70E-DC1BE717CF55}">
      <dgm:prSet/>
      <dgm:spPr/>
      <dgm:t>
        <a:bodyPr/>
        <a:lstStyle/>
        <a:p>
          <a:endParaRPr lang="zh-TW" altLang="en-US"/>
        </a:p>
      </dgm:t>
    </dgm:pt>
    <dgm:pt modelId="{8FFDB3D1-3F77-4C5A-8EB5-B1B0B56B979F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六、預估重劃負擔</a:t>
          </a:r>
          <a:endParaRPr lang="zh-TW" altLang="en-US" sz="24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BD778498-6AD8-4D89-911E-7A47ED7E9C98}" type="parTrans" cxnId="{3383378D-4CA2-4CFB-987E-4BB164E05709}">
      <dgm:prSet/>
      <dgm:spPr/>
      <dgm:t>
        <a:bodyPr/>
        <a:lstStyle/>
        <a:p>
          <a:endParaRPr lang="zh-TW" altLang="en-US"/>
        </a:p>
      </dgm:t>
    </dgm:pt>
    <dgm:pt modelId="{D43A8D73-084A-4764-B2F9-5B85C4C17393}" type="sibTrans" cxnId="{3383378D-4CA2-4CFB-987E-4BB164E05709}">
      <dgm:prSet/>
      <dgm:spPr/>
      <dgm:t>
        <a:bodyPr/>
        <a:lstStyle/>
        <a:p>
          <a:endParaRPr lang="zh-TW" altLang="en-US"/>
        </a:p>
      </dgm:t>
    </dgm:pt>
    <dgm:pt modelId="{0CB3CE93-B42C-4876-BE57-D46AF5DCA391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八</a:t>
          </a:r>
          <a:r>
            <a:rPr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</a:t>
          </a:r>
          <a:r>
            <a:rPr kumimoji="0"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預定工作進度</a:t>
          </a:r>
          <a:endParaRPr lang="zh-TW" altLang="en-US" sz="24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4E4F23FD-3D4B-4CAC-A9CD-8E7468AC94DE}" type="parTrans" cxnId="{AB7253EE-D5C9-4687-848C-C689E46D4891}">
      <dgm:prSet/>
      <dgm:spPr/>
      <dgm:t>
        <a:bodyPr/>
        <a:lstStyle/>
        <a:p>
          <a:endParaRPr lang="zh-TW" altLang="en-US"/>
        </a:p>
      </dgm:t>
    </dgm:pt>
    <dgm:pt modelId="{85BAA6BF-4F01-4656-A518-94CDCFC3F517}" type="sibTrans" cxnId="{AB7253EE-D5C9-4687-848C-C689E46D4891}">
      <dgm:prSet/>
      <dgm:spPr/>
      <dgm:t>
        <a:bodyPr/>
        <a:lstStyle/>
        <a:p>
          <a:endParaRPr lang="zh-TW" altLang="en-US"/>
        </a:p>
      </dgm:t>
    </dgm:pt>
    <dgm:pt modelId="{4B7FBD24-1A35-4E10-8081-8532AEE7F139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kumimoji="0"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九、土地所有權人賦稅之減免</a:t>
          </a:r>
          <a:endParaRPr lang="zh-TW" altLang="en-US" sz="24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6892DB7A-3286-41D8-8322-5935F8644FD2}" type="parTrans" cxnId="{E096B9CF-7787-4047-A884-AA1A6A644017}">
      <dgm:prSet/>
      <dgm:spPr/>
      <dgm:t>
        <a:bodyPr/>
        <a:lstStyle/>
        <a:p>
          <a:endParaRPr lang="zh-TW" altLang="en-US"/>
        </a:p>
      </dgm:t>
    </dgm:pt>
    <dgm:pt modelId="{8748FF8A-8FDA-4F76-BA97-1332327A0F2F}" type="sibTrans" cxnId="{E096B9CF-7787-4047-A884-AA1A6A644017}">
      <dgm:prSet/>
      <dgm:spPr/>
      <dgm:t>
        <a:bodyPr/>
        <a:lstStyle/>
        <a:p>
          <a:endParaRPr lang="zh-TW" altLang="en-US"/>
        </a:p>
      </dgm:t>
    </dgm:pt>
    <dgm:pt modelId="{7659CA4C-363D-4F0F-A8A4-BD46F8CFC0F4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一</a:t>
          </a:r>
          <a:r>
            <a:rPr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</a:t>
          </a:r>
          <a:r>
            <a:rPr kumimoji="0"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重劃地區及其範圍</a:t>
          </a:r>
          <a:endParaRPr lang="zh-TW" altLang="en-US" sz="2400" b="1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434E7A51-1D5C-43C4-A379-892B2CC3CCEE}" type="parTrans" cxnId="{B2ADCB9F-FE2B-43FD-9F1A-055C7015AD5F}">
      <dgm:prSet/>
      <dgm:spPr/>
      <dgm:t>
        <a:bodyPr/>
        <a:lstStyle/>
        <a:p>
          <a:endParaRPr lang="zh-TW" altLang="en-US"/>
        </a:p>
      </dgm:t>
    </dgm:pt>
    <dgm:pt modelId="{A2AD9533-29FC-4630-A131-3B9716F1D63E}" type="sibTrans" cxnId="{B2ADCB9F-FE2B-43FD-9F1A-055C7015AD5F}">
      <dgm:prSet/>
      <dgm:spPr/>
      <dgm:t>
        <a:bodyPr/>
        <a:lstStyle/>
        <a:p>
          <a:endParaRPr lang="zh-TW" altLang="en-US"/>
        </a:p>
      </dgm:t>
    </dgm:pt>
    <dgm:pt modelId="{6B3232EC-9641-44FE-8E86-32A89BCC66D2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二</a:t>
          </a:r>
          <a:r>
            <a:rPr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、法律依據</a:t>
          </a:r>
          <a:endParaRPr lang="zh-TW" altLang="en-US" sz="2400" b="1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EE3078AE-A222-45B5-9E1C-9A922449B195}" type="parTrans" cxnId="{0DA8D104-8221-4351-BED4-174C87280B2E}">
      <dgm:prSet/>
      <dgm:spPr/>
      <dgm:t>
        <a:bodyPr/>
        <a:lstStyle/>
        <a:p>
          <a:endParaRPr lang="zh-TW" altLang="en-US"/>
        </a:p>
      </dgm:t>
    </dgm:pt>
    <dgm:pt modelId="{91E65AF3-8108-4C30-84FB-7AEC3DB94A08}" type="sibTrans" cxnId="{0DA8D104-8221-4351-BED4-174C87280B2E}">
      <dgm:prSet/>
      <dgm:spPr/>
      <dgm:t>
        <a:bodyPr/>
        <a:lstStyle/>
        <a:p>
          <a:endParaRPr lang="zh-TW" altLang="en-US"/>
        </a:p>
      </dgm:t>
    </dgm:pt>
    <dgm:pt modelId="{B67579CB-A0C9-4506-ABC7-4AB04013EF7B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七、重劃作業流程</a:t>
          </a:r>
        </a:p>
      </dgm:t>
    </dgm:pt>
    <dgm:pt modelId="{3887C7A9-CCF6-4CAF-ADDE-61FB09CF0747}" type="parTrans" cxnId="{DFD5D633-5B7F-45ED-B5D5-46CFCA1D1183}">
      <dgm:prSet/>
      <dgm:spPr/>
      <dgm:t>
        <a:bodyPr/>
        <a:lstStyle/>
        <a:p>
          <a:endParaRPr lang="zh-TW" altLang="en-US"/>
        </a:p>
      </dgm:t>
    </dgm:pt>
    <dgm:pt modelId="{1D5544DB-1A65-4F8F-969A-324C6E3EF680}" type="sibTrans" cxnId="{DFD5D633-5B7F-45ED-B5D5-46CFCA1D1183}">
      <dgm:prSet/>
      <dgm:spPr/>
      <dgm:t>
        <a:bodyPr/>
        <a:lstStyle/>
        <a:p>
          <a:endParaRPr lang="zh-TW" altLang="en-US"/>
        </a:p>
      </dgm:t>
    </dgm:pt>
    <dgm:pt modelId="{103185BA-7ACD-49E8-9FC8-9413A519E082}">
      <dgm:prSet phldrT="[文字]"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      前    言   </a:t>
          </a:r>
          <a:r>
            <a: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( </a:t>
          </a:r>
          <a:r>
            <a:rPr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重 劃 小 學 堂 </a:t>
          </a:r>
          <a:r>
            <a:rPr lang="en-US" altLang="zh-TW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)</a:t>
          </a:r>
          <a:endParaRPr lang="zh-TW" altLang="en-US" sz="2400" b="1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FD1A5B87-1AC5-416F-A505-30ABA59910C5}" type="parTrans" cxnId="{86E6C15A-E311-4F7E-B9A0-BDFC837174BE}">
      <dgm:prSet/>
      <dgm:spPr/>
      <dgm:t>
        <a:bodyPr/>
        <a:lstStyle/>
        <a:p>
          <a:endParaRPr lang="zh-TW" altLang="en-US"/>
        </a:p>
      </dgm:t>
    </dgm:pt>
    <dgm:pt modelId="{C32172CA-54BB-4652-A665-3F40382F2D5D}" type="sibTrans" cxnId="{86E6C15A-E311-4F7E-B9A0-BDFC837174BE}">
      <dgm:prSet/>
      <dgm:spPr/>
      <dgm:t>
        <a:bodyPr/>
        <a:lstStyle/>
        <a:p>
          <a:endParaRPr lang="zh-TW" altLang="en-US"/>
        </a:p>
      </dgm:t>
    </dgm:pt>
    <dgm:pt modelId="{77E85957-CFE6-4C4B-A0B8-2A2A0504186F}">
      <dgm:prSet custT="1"/>
      <dgm:spPr/>
      <dgm:t>
        <a:bodyPr/>
        <a:lstStyle/>
        <a:p>
          <a:pPr>
            <a:buClr>
              <a:schemeClr val="tx1"/>
            </a:buClr>
            <a:buFont typeface="+mj-ea"/>
            <a:buNone/>
          </a:pPr>
          <a:r>
            <a:rPr kumimoji="0" lang="zh-TW" altLang="en-US" sz="2400" b="1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三</a:t>
          </a:r>
          <a:r>
            <a:rPr kumimoji="0"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</a:t>
          </a:r>
          <a:r>
            <a:rPr lang="zh-TW" altLang="en-US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辦理重劃原因及其效益</a:t>
          </a:r>
          <a:endParaRPr lang="zh-TW" altLang="en-US" sz="24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90FD5B83-E667-4079-9CAC-8FDDD6CC5FEC}" type="sibTrans" cxnId="{5CE1F67B-96F5-4100-85D4-82C350B34D1A}">
      <dgm:prSet/>
      <dgm:spPr/>
      <dgm:t>
        <a:bodyPr/>
        <a:lstStyle/>
        <a:p>
          <a:endParaRPr lang="zh-TW" altLang="en-US"/>
        </a:p>
      </dgm:t>
    </dgm:pt>
    <dgm:pt modelId="{C550291B-F294-4D61-A631-CD2142F6F908}" type="parTrans" cxnId="{5CE1F67B-96F5-4100-85D4-82C350B34D1A}">
      <dgm:prSet/>
      <dgm:spPr/>
      <dgm:t>
        <a:bodyPr/>
        <a:lstStyle/>
        <a:p>
          <a:endParaRPr lang="zh-TW" altLang="en-US"/>
        </a:p>
      </dgm:t>
    </dgm:pt>
    <dgm:pt modelId="{A21A1843-01EE-4571-9F73-C7886B028A8E}" type="pres">
      <dgm:prSet presAssocID="{FA326CC9-EA21-4EE8-A686-AE87E708360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79B29EF-8188-4D1E-954A-13F6FBD7227A}" type="pres">
      <dgm:prSet presAssocID="{103185BA-7ACD-49E8-9FC8-9413A519E082}" presName="parentLin" presStyleCnt="0"/>
      <dgm:spPr/>
    </dgm:pt>
    <dgm:pt modelId="{8F967B1D-239A-4F85-9339-87605B894B46}" type="pres">
      <dgm:prSet presAssocID="{103185BA-7ACD-49E8-9FC8-9413A519E082}" presName="parentLeftMargin" presStyleLbl="node1" presStyleIdx="0" presStyleCnt="10"/>
      <dgm:spPr/>
      <dgm:t>
        <a:bodyPr/>
        <a:lstStyle/>
        <a:p>
          <a:endParaRPr lang="zh-TW" altLang="en-US"/>
        </a:p>
      </dgm:t>
    </dgm:pt>
    <dgm:pt modelId="{3CEF4AD9-F19F-4055-B571-ACB06D49967F}" type="pres">
      <dgm:prSet presAssocID="{103185BA-7ACD-49E8-9FC8-9413A519E082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A07D28-793A-4E3D-975B-845E95FB19E6}" type="pres">
      <dgm:prSet presAssocID="{103185BA-7ACD-49E8-9FC8-9413A519E082}" presName="negativeSpace" presStyleCnt="0"/>
      <dgm:spPr/>
    </dgm:pt>
    <dgm:pt modelId="{B03476C4-49E7-4058-B78E-6DB86BF458DC}" type="pres">
      <dgm:prSet presAssocID="{103185BA-7ACD-49E8-9FC8-9413A519E082}" presName="childText" presStyleLbl="conFgAcc1" presStyleIdx="0" presStyleCnt="10">
        <dgm:presLayoutVars>
          <dgm:bulletEnabled val="1"/>
        </dgm:presLayoutVars>
      </dgm:prSet>
      <dgm:spPr/>
    </dgm:pt>
    <dgm:pt modelId="{6B0C515A-619B-4D31-BE9C-2FB353ED5EAD}" type="pres">
      <dgm:prSet presAssocID="{C32172CA-54BB-4652-A665-3F40382F2D5D}" presName="spaceBetweenRectangles" presStyleCnt="0"/>
      <dgm:spPr/>
    </dgm:pt>
    <dgm:pt modelId="{EEFDA42E-8D14-4187-9FD2-00DCC7BE4E1C}" type="pres">
      <dgm:prSet presAssocID="{7659CA4C-363D-4F0F-A8A4-BD46F8CFC0F4}" presName="parentLin" presStyleCnt="0"/>
      <dgm:spPr/>
    </dgm:pt>
    <dgm:pt modelId="{55363686-CDEB-4EF2-9400-FCC327B5B3AA}" type="pres">
      <dgm:prSet presAssocID="{7659CA4C-363D-4F0F-A8A4-BD46F8CFC0F4}" presName="parentLeftMargin" presStyleLbl="node1" presStyleIdx="0" presStyleCnt="10"/>
      <dgm:spPr/>
      <dgm:t>
        <a:bodyPr/>
        <a:lstStyle/>
        <a:p>
          <a:endParaRPr lang="zh-TW" altLang="en-US"/>
        </a:p>
      </dgm:t>
    </dgm:pt>
    <dgm:pt modelId="{698B0826-0641-47E0-8AFF-9C207384B9FA}" type="pres">
      <dgm:prSet presAssocID="{7659CA4C-363D-4F0F-A8A4-BD46F8CFC0F4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2C984E-34DC-4253-B049-5B7588F8827B}" type="pres">
      <dgm:prSet presAssocID="{7659CA4C-363D-4F0F-A8A4-BD46F8CFC0F4}" presName="negativeSpace" presStyleCnt="0"/>
      <dgm:spPr/>
    </dgm:pt>
    <dgm:pt modelId="{1E8A422A-CCA8-4BA5-9F34-7C5701F28234}" type="pres">
      <dgm:prSet presAssocID="{7659CA4C-363D-4F0F-A8A4-BD46F8CFC0F4}" presName="childText" presStyleLbl="conFgAcc1" presStyleIdx="1" presStyleCnt="10">
        <dgm:presLayoutVars>
          <dgm:bulletEnabled val="1"/>
        </dgm:presLayoutVars>
      </dgm:prSet>
      <dgm:spPr/>
    </dgm:pt>
    <dgm:pt modelId="{8EB67108-3ECE-433B-96C9-DD99ED36FDDD}" type="pres">
      <dgm:prSet presAssocID="{A2AD9533-29FC-4630-A131-3B9716F1D63E}" presName="spaceBetweenRectangles" presStyleCnt="0"/>
      <dgm:spPr/>
    </dgm:pt>
    <dgm:pt modelId="{195AF3DD-2DBD-44C3-972F-4A0A0554748C}" type="pres">
      <dgm:prSet presAssocID="{6B3232EC-9641-44FE-8E86-32A89BCC66D2}" presName="parentLin" presStyleCnt="0"/>
      <dgm:spPr/>
    </dgm:pt>
    <dgm:pt modelId="{D4A922BC-E808-4C88-9AE7-3EC5F6D20BC1}" type="pres">
      <dgm:prSet presAssocID="{6B3232EC-9641-44FE-8E86-32A89BCC66D2}" presName="parentLeftMargin" presStyleLbl="node1" presStyleIdx="1" presStyleCnt="10"/>
      <dgm:spPr/>
      <dgm:t>
        <a:bodyPr/>
        <a:lstStyle/>
        <a:p>
          <a:endParaRPr lang="zh-TW" altLang="en-US"/>
        </a:p>
      </dgm:t>
    </dgm:pt>
    <dgm:pt modelId="{6F0921EC-5AD7-490E-8DCF-2FACD7D1D7AD}" type="pres">
      <dgm:prSet presAssocID="{6B3232EC-9641-44FE-8E86-32A89BCC66D2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B916DF-5C8F-4D37-89A1-BDE7791D3583}" type="pres">
      <dgm:prSet presAssocID="{6B3232EC-9641-44FE-8E86-32A89BCC66D2}" presName="negativeSpace" presStyleCnt="0"/>
      <dgm:spPr/>
    </dgm:pt>
    <dgm:pt modelId="{BE413E89-6F1B-41C7-B6D7-F528DB8CE135}" type="pres">
      <dgm:prSet presAssocID="{6B3232EC-9641-44FE-8E86-32A89BCC66D2}" presName="childText" presStyleLbl="conFgAcc1" presStyleIdx="2" presStyleCnt="10">
        <dgm:presLayoutVars>
          <dgm:bulletEnabled val="1"/>
        </dgm:presLayoutVars>
      </dgm:prSet>
      <dgm:spPr/>
    </dgm:pt>
    <dgm:pt modelId="{3A102302-6EB9-4007-867E-C84776ED2709}" type="pres">
      <dgm:prSet presAssocID="{91E65AF3-8108-4C30-84FB-7AEC3DB94A08}" presName="spaceBetweenRectangles" presStyleCnt="0"/>
      <dgm:spPr/>
    </dgm:pt>
    <dgm:pt modelId="{E7EFA78E-A262-4866-ACAA-1F8581E0D32E}" type="pres">
      <dgm:prSet presAssocID="{77E85957-CFE6-4C4B-A0B8-2A2A0504186F}" presName="parentLin" presStyleCnt="0"/>
      <dgm:spPr/>
    </dgm:pt>
    <dgm:pt modelId="{69DEB744-9705-4EAD-B190-AF423FD7B297}" type="pres">
      <dgm:prSet presAssocID="{77E85957-CFE6-4C4B-A0B8-2A2A0504186F}" presName="parentLeftMargin" presStyleLbl="node1" presStyleIdx="2" presStyleCnt="10"/>
      <dgm:spPr/>
      <dgm:t>
        <a:bodyPr/>
        <a:lstStyle/>
        <a:p>
          <a:endParaRPr lang="zh-TW" altLang="en-US"/>
        </a:p>
      </dgm:t>
    </dgm:pt>
    <dgm:pt modelId="{3F992744-93A8-4969-AD06-3E970AACEB53}" type="pres">
      <dgm:prSet presAssocID="{77E85957-CFE6-4C4B-A0B8-2A2A0504186F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D7F284-4A64-44FE-ADCE-10B1F1C3EC1D}" type="pres">
      <dgm:prSet presAssocID="{77E85957-CFE6-4C4B-A0B8-2A2A0504186F}" presName="negativeSpace" presStyleCnt="0"/>
      <dgm:spPr/>
    </dgm:pt>
    <dgm:pt modelId="{8799B495-F5DF-4EF4-A7D3-7FB3EE482824}" type="pres">
      <dgm:prSet presAssocID="{77E85957-CFE6-4C4B-A0B8-2A2A0504186F}" presName="childText" presStyleLbl="conFgAcc1" presStyleIdx="3" presStyleCnt="10">
        <dgm:presLayoutVars>
          <dgm:bulletEnabled val="1"/>
        </dgm:presLayoutVars>
      </dgm:prSet>
      <dgm:spPr/>
    </dgm:pt>
    <dgm:pt modelId="{6CE582E9-1AD6-4EB5-84EF-59EDB0D6416D}" type="pres">
      <dgm:prSet presAssocID="{90FD5B83-E667-4079-9CAC-8FDDD6CC5FEC}" presName="spaceBetweenRectangles" presStyleCnt="0"/>
      <dgm:spPr/>
    </dgm:pt>
    <dgm:pt modelId="{11927AED-0927-4978-9E1A-6E0A2D92DD5A}" type="pres">
      <dgm:prSet presAssocID="{9D165FE8-6E5F-4BF8-A8F7-C00CA6F8CCAE}" presName="parentLin" presStyleCnt="0"/>
      <dgm:spPr/>
    </dgm:pt>
    <dgm:pt modelId="{9F63D68E-5783-4F73-BBCD-4D7D86EA54C8}" type="pres">
      <dgm:prSet presAssocID="{9D165FE8-6E5F-4BF8-A8F7-C00CA6F8CCAE}" presName="parentLeftMargin" presStyleLbl="node1" presStyleIdx="3" presStyleCnt="10"/>
      <dgm:spPr/>
      <dgm:t>
        <a:bodyPr/>
        <a:lstStyle/>
        <a:p>
          <a:endParaRPr lang="zh-TW" altLang="en-US"/>
        </a:p>
      </dgm:t>
    </dgm:pt>
    <dgm:pt modelId="{965258CB-A492-44C6-8893-08B41D776859}" type="pres">
      <dgm:prSet presAssocID="{9D165FE8-6E5F-4BF8-A8F7-C00CA6F8CCAE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7FAA2C-4085-4A76-8F58-FAF29BA24034}" type="pres">
      <dgm:prSet presAssocID="{9D165FE8-6E5F-4BF8-A8F7-C00CA6F8CCAE}" presName="negativeSpace" presStyleCnt="0"/>
      <dgm:spPr/>
    </dgm:pt>
    <dgm:pt modelId="{61710A2A-F430-4E3F-8F8C-B70F45EF948D}" type="pres">
      <dgm:prSet presAssocID="{9D165FE8-6E5F-4BF8-A8F7-C00CA6F8CCAE}" presName="childText" presStyleLbl="conFgAcc1" presStyleIdx="4" presStyleCnt="10">
        <dgm:presLayoutVars>
          <dgm:bulletEnabled val="1"/>
        </dgm:presLayoutVars>
      </dgm:prSet>
      <dgm:spPr/>
    </dgm:pt>
    <dgm:pt modelId="{80A84B4A-B781-4034-8645-AE3C98D69377}" type="pres">
      <dgm:prSet presAssocID="{4B76E850-F9C1-4E0D-A072-B9B775399CB9}" presName="spaceBetweenRectangles" presStyleCnt="0"/>
      <dgm:spPr/>
    </dgm:pt>
    <dgm:pt modelId="{C47B76FD-F9AF-4259-A3ED-C3225AF78B68}" type="pres">
      <dgm:prSet presAssocID="{3E93A2AD-0E34-4765-92AD-709448DF651E}" presName="parentLin" presStyleCnt="0"/>
      <dgm:spPr/>
    </dgm:pt>
    <dgm:pt modelId="{AA3FC620-8828-4B72-A5F0-FD8A3A7A5DC0}" type="pres">
      <dgm:prSet presAssocID="{3E93A2AD-0E34-4765-92AD-709448DF651E}" presName="parentLeftMargin" presStyleLbl="node1" presStyleIdx="4" presStyleCnt="10"/>
      <dgm:spPr/>
      <dgm:t>
        <a:bodyPr/>
        <a:lstStyle/>
        <a:p>
          <a:endParaRPr lang="zh-TW" altLang="en-US"/>
        </a:p>
      </dgm:t>
    </dgm:pt>
    <dgm:pt modelId="{C9A5486C-6AE0-4144-954B-227CEAA3FE3D}" type="pres">
      <dgm:prSet presAssocID="{3E93A2AD-0E34-4765-92AD-709448DF651E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68E8A0-F501-4E0B-AF03-ECA1AA83C74F}" type="pres">
      <dgm:prSet presAssocID="{3E93A2AD-0E34-4765-92AD-709448DF651E}" presName="negativeSpace" presStyleCnt="0"/>
      <dgm:spPr/>
    </dgm:pt>
    <dgm:pt modelId="{2A717E64-6AE7-4CB1-9CC9-9ACCD584D440}" type="pres">
      <dgm:prSet presAssocID="{3E93A2AD-0E34-4765-92AD-709448DF651E}" presName="childText" presStyleLbl="conFgAcc1" presStyleIdx="5" presStyleCnt="10">
        <dgm:presLayoutVars>
          <dgm:bulletEnabled val="1"/>
        </dgm:presLayoutVars>
      </dgm:prSet>
      <dgm:spPr/>
    </dgm:pt>
    <dgm:pt modelId="{2AE5F1F3-A268-43CD-B50C-5C654EF0D65A}" type="pres">
      <dgm:prSet presAssocID="{984621DC-123E-43B9-A67E-3D370E21AB57}" presName="spaceBetweenRectangles" presStyleCnt="0"/>
      <dgm:spPr/>
    </dgm:pt>
    <dgm:pt modelId="{E531E0DD-64BD-4353-A522-A8E235E1B374}" type="pres">
      <dgm:prSet presAssocID="{8FFDB3D1-3F77-4C5A-8EB5-B1B0B56B979F}" presName="parentLin" presStyleCnt="0"/>
      <dgm:spPr/>
    </dgm:pt>
    <dgm:pt modelId="{E83A333E-5A73-4D54-BBAF-4609FE8B08FB}" type="pres">
      <dgm:prSet presAssocID="{8FFDB3D1-3F77-4C5A-8EB5-B1B0B56B979F}" presName="parentLeftMargin" presStyleLbl="node1" presStyleIdx="5" presStyleCnt="10"/>
      <dgm:spPr/>
      <dgm:t>
        <a:bodyPr/>
        <a:lstStyle/>
        <a:p>
          <a:endParaRPr lang="zh-TW" altLang="en-US"/>
        </a:p>
      </dgm:t>
    </dgm:pt>
    <dgm:pt modelId="{EDF8A18A-DDF0-4F1F-ABE8-0E07728AEB79}" type="pres">
      <dgm:prSet presAssocID="{8FFDB3D1-3F77-4C5A-8EB5-B1B0B56B979F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3DE00D-EF6B-4CAA-83B2-41DFAD80D57B}" type="pres">
      <dgm:prSet presAssocID="{8FFDB3D1-3F77-4C5A-8EB5-B1B0B56B979F}" presName="negativeSpace" presStyleCnt="0"/>
      <dgm:spPr/>
    </dgm:pt>
    <dgm:pt modelId="{DCC31569-EC35-4F40-9E5D-C1E00074AEE0}" type="pres">
      <dgm:prSet presAssocID="{8FFDB3D1-3F77-4C5A-8EB5-B1B0B56B979F}" presName="childText" presStyleLbl="conFgAcc1" presStyleIdx="6" presStyleCnt="10">
        <dgm:presLayoutVars>
          <dgm:bulletEnabled val="1"/>
        </dgm:presLayoutVars>
      </dgm:prSet>
      <dgm:spPr/>
    </dgm:pt>
    <dgm:pt modelId="{1E9EA137-7335-43DF-9CEC-87B7D4F4C122}" type="pres">
      <dgm:prSet presAssocID="{D43A8D73-084A-4764-B2F9-5B85C4C17393}" presName="spaceBetweenRectangles" presStyleCnt="0"/>
      <dgm:spPr/>
    </dgm:pt>
    <dgm:pt modelId="{AFC5E48B-6C4E-4004-B311-1744CED5547D}" type="pres">
      <dgm:prSet presAssocID="{B67579CB-A0C9-4506-ABC7-4AB04013EF7B}" presName="parentLin" presStyleCnt="0"/>
      <dgm:spPr/>
    </dgm:pt>
    <dgm:pt modelId="{647E3620-8222-40D2-B034-7F0C1A787167}" type="pres">
      <dgm:prSet presAssocID="{B67579CB-A0C9-4506-ABC7-4AB04013EF7B}" presName="parentLeftMargin" presStyleLbl="node1" presStyleIdx="6" presStyleCnt="10"/>
      <dgm:spPr/>
      <dgm:t>
        <a:bodyPr/>
        <a:lstStyle/>
        <a:p>
          <a:endParaRPr lang="zh-TW" altLang="en-US"/>
        </a:p>
      </dgm:t>
    </dgm:pt>
    <dgm:pt modelId="{26FD0C54-ECF6-4A60-BF98-F7DCA02DDE63}" type="pres">
      <dgm:prSet presAssocID="{B67579CB-A0C9-4506-ABC7-4AB04013EF7B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1B6D17-3184-4378-9E77-2812F75525DB}" type="pres">
      <dgm:prSet presAssocID="{B67579CB-A0C9-4506-ABC7-4AB04013EF7B}" presName="negativeSpace" presStyleCnt="0"/>
      <dgm:spPr/>
    </dgm:pt>
    <dgm:pt modelId="{2491769D-BFAB-4EE0-9B6F-876E109BF0DA}" type="pres">
      <dgm:prSet presAssocID="{B67579CB-A0C9-4506-ABC7-4AB04013EF7B}" presName="childText" presStyleLbl="conFgAcc1" presStyleIdx="7" presStyleCnt="10">
        <dgm:presLayoutVars>
          <dgm:bulletEnabled val="1"/>
        </dgm:presLayoutVars>
      </dgm:prSet>
      <dgm:spPr/>
    </dgm:pt>
    <dgm:pt modelId="{DAE653AE-B5E6-4B54-84D1-543061C001EA}" type="pres">
      <dgm:prSet presAssocID="{1D5544DB-1A65-4F8F-969A-324C6E3EF680}" presName="spaceBetweenRectangles" presStyleCnt="0"/>
      <dgm:spPr/>
    </dgm:pt>
    <dgm:pt modelId="{7A43A8CA-B4C9-4BE6-80C1-09B2028EDB68}" type="pres">
      <dgm:prSet presAssocID="{0CB3CE93-B42C-4876-BE57-D46AF5DCA391}" presName="parentLin" presStyleCnt="0"/>
      <dgm:spPr/>
    </dgm:pt>
    <dgm:pt modelId="{4817D95C-3813-4E29-84A4-6A5441738D7F}" type="pres">
      <dgm:prSet presAssocID="{0CB3CE93-B42C-4876-BE57-D46AF5DCA391}" presName="parentLeftMargin" presStyleLbl="node1" presStyleIdx="7" presStyleCnt="10"/>
      <dgm:spPr/>
      <dgm:t>
        <a:bodyPr/>
        <a:lstStyle/>
        <a:p>
          <a:endParaRPr lang="zh-TW" altLang="en-US"/>
        </a:p>
      </dgm:t>
    </dgm:pt>
    <dgm:pt modelId="{133B9769-38CD-4D8F-ACCC-72B784DCE2F5}" type="pres">
      <dgm:prSet presAssocID="{0CB3CE93-B42C-4876-BE57-D46AF5DCA391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0FE96B-3D42-4B86-BD79-8A911311305F}" type="pres">
      <dgm:prSet presAssocID="{0CB3CE93-B42C-4876-BE57-D46AF5DCA391}" presName="negativeSpace" presStyleCnt="0"/>
      <dgm:spPr/>
    </dgm:pt>
    <dgm:pt modelId="{CB45908F-62EF-4119-9187-35BE3697022E}" type="pres">
      <dgm:prSet presAssocID="{0CB3CE93-B42C-4876-BE57-D46AF5DCA391}" presName="childText" presStyleLbl="conFgAcc1" presStyleIdx="8" presStyleCnt="10">
        <dgm:presLayoutVars>
          <dgm:bulletEnabled val="1"/>
        </dgm:presLayoutVars>
      </dgm:prSet>
      <dgm:spPr/>
    </dgm:pt>
    <dgm:pt modelId="{D5E9BF24-6D5F-4D04-BA12-111CF901AD3F}" type="pres">
      <dgm:prSet presAssocID="{85BAA6BF-4F01-4656-A518-94CDCFC3F517}" presName="spaceBetweenRectangles" presStyleCnt="0"/>
      <dgm:spPr/>
    </dgm:pt>
    <dgm:pt modelId="{2127D4AE-BB11-490D-AE30-7B1BD96F6C1D}" type="pres">
      <dgm:prSet presAssocID="{4B7FBD24-1A35-4E10-8081-8532AEE7F139}" presName="parentLin" presStyleCnt="0"/>
      <dgm:spPr/>
    </dgm:pt>
    <dgm:pt modelId="{65FAC5FD-88D1-4E55-A50A-2BC90E9F6420}" type="pres">
      <dgm:prSet presAssocID="{4B7FBD24-1A35-4E10-8081-8532AEE7F139}" presName="parentLeftMargin" presStyleLbl="node1" presStyleIdx="8" presStyleCnt="10"/>
      <dgm:spPr/>
      <dgm:t>
        <a:bodyPr/>
        <a:lstStyle/>
        <a:p>
          <a:endParaRPr lang="zh-TW" altLang="en-US"/>
        </a:p>
      </dgm:t>
    </dgm:pt>
    <dgm:pt modelId="{78022759-FAB7-4AC5-90E3-10E8365F5538}" type="pres">
      <dgm:prSet presAssocID="{4B7FBD24-1A35-4E10-8081-8532AEE7F139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72A8C7-B6CE-4C4B-9311-E0A8A1E5D428}" type="pres">
      <dgm:prSet presAssocID="{4B7FBD24-1A35-4E10-8081-8532AEE7F139}" presName="negativeSpace" presStyleCnt="0"/>
      <dgm:spPr/>
    </dgm:pt>
    <dgm:pt modelId="{B0E9BB29-C082-4567-9B5B-453A76106AFF}" type="pres">
      <dgm:prSet presAssocID="{4B7FBD24-1A35-4E10-8081-8532AEE7F139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F0030AD4-7FCF-4873-A1BF-572B8E2EDBFD}" type="presOf" srcId="{6B3232EC-9641-44FE-8E86-32A89BCC66D2}" destId="{D4A922BC-E808-4C88-9AE7-3EC5F6D20BC1}" srcOrd="0" destOrd="0" presId="urn:microsoft.com/office/officeart/2005/8/layout/list1"/>
    <dgm:cxn modelId="{F25F3326-FA65-47ED-8B88-42308B449E8B}" type="presOf" srcId="{77E85957-CFE6-4C4B-A0B8-2A2A0504186F}" destId="{3F992744-93A8-4969-AD06-3E970AACEB53}" srcOrd="1" destOrd="0" presId="urn:microsoft.com/office/officeart/2005/8/layout/list1"/>
    <dgm:cxn modelId="{0DA8D104-8221-4351-BED4-174C87280B2E}" srcId="{FA326CC9-EA21-4EE8-A686-AE87E7083601}" destId="{6B3232EC-9641-44FE-8E86-32A89BCC66D2}" srcOrd="2" destOrd="0" parTransId="{EE3078AE-A222-45B5-9E1C-9A922449B195}" sibTransId="{91E65AF3-8108-4C30-84FB-7AEC3DB94A08}"/>
    <dgm:cxn modelId="{AEE3B4AB-AE82-4B45-B70E-DC1BE717CF55}" srcId="{FA326CC9-EA21-4EE8-A686-AE87E7083601}" destId="{3E93A2AD-0E34-4765-92AD-709448DF651E}" srcOrd="5" destOrd="0" parTransId="{0437EEBB-A177-4DE3-890F-499129B1A490}" sibTransId="{984621DC-123E-43B9-A67E-3D370E21AB57}"/>
    <dgm:cxn modelId="{ACA93531-EA80-4BA9-ABBF-B287715BAD94}" type="presOf" srcId="{7659CA4C-363D-4F0F-A8A4-BD46F8CFC0F4}" destId="{698B0826-0641-47E0-8AFF-9C207384B9FA}" srcOrd="1" destOrd="0" presId="urn:microsoft.com/office/officeart/2005/8/layout/list1"/>
    <dgm:cxn modelId="{D50F4E44-8602-46DA-B5EA-2EECCCDE7F29}" type="presOf" srcId="{103185BA-7ACD-49E8-9FC8-9413A519E082}" destId="{8F967B1D-239A-4F85-9339-87605B894B46}" srcOrd="0" destOrd="0" presId="urn:microsoft.com/office/officeart/2005/8/layout/list1"/>
    <dgm:cxn modelId="{A4B8B584-C662-45CE-8C43-A20BE9AD005C}" type="presOf" srcId="{7659CA4C-363D-4F0F-A8A4-BD46F8CFC0F4}" destId="{55363686-CDEB-4EF2-9400-FCC327B5B3AA}" srcOrd="0" destOrd="0" presId="urn:microsoft.com/office/officeart/2005/8/layout/list1"/>
    <dgm:cxn modelId="{E0831C99-1C15-495B-929D-05959D242EC3}" type="presOf" srcId="{0CB3CE93-B42C-4876-BE57-D46AF5DCA391}" destId="{4817D95C-3813-4E29-84A4-6A5441738D7F}" srcOrd="0" destOrd="0" presId="urn:microsoft.com/office/officeart/2005/8/layout/list1"/>
    <dgm:cxn modelId="{8906AA83-3DE7-4B65-98C5-03E068AAB769}" type="presOf" srcId="{B67579CB-A0C9-4506-ABC7-4AB04013EF7B}" destId="{26FD0C54-ECF6-4A60-BF98-F7DCA02DDE63}" srcOrd="1" destOrd="0" presId="urn:microsoft.com/office/officeart/2005/8/layout/list1"/>
    <dgm:cxn modelId="{FA9B1D4D-6AD9-4DF5-A55C-F20D2F44CEF9}" type="presOf" srcId="{FA326CC9-EA21-4EE8-A686-AE87E7083601}" destId="{A21A1843-01EE-4571-9F73-C7886B028A8E}" srcOrd="0" destOrd="0" presId="urn:microsoft.com/office/officeart/2005/8/layout/list1"/>
    <dgm:cxn modelId="{38B0AB4A-523B-4ED2-BE90-D3771DA33682}" type="presOf" srcId="{9D165FE8-6E5F-4BF8-A8F7-C00CA6F8CCAE}" destId="{9F63D68E-5783-4F73-BBCD-4D7D86EA54C8}" srcOrd="0" destOrd="0" presId="urn:microsoft.com/office/officeart/2005/8/layout/list1"/>
    <dgm:cxn modelId="{F26F1625-57EC-4BF3-8118-9EE00E971CD8}" type="presOf" srcId="{103185BA-7ACD-49E8-9FC8-9413A519E082}" destId="{3CEF4AD9-F19F-4055-B571-ACB06D49967F}" srcOrd="1" destOrd="0" presId="urn:microsoft.com/office/officeart/2005/8/layout/list1"/>
    <dgm:cxn modelId="{B2ADCB9F-FE2B-43FD-9F1A-055C7015AD5F}" srcId="{FA326CC9-EA21-4EE8-A686-AE87E7083601}" destId="{7659CA4C-363D-4F0F-A8A4-BD46F8CFC0F4}" srcOrd="1" destOrd="0" parTransId="{434E7A51-1D5C-43C4-A379-892B2CC3CCEE}" sibTransId="{A2AD9533-29FC-4630-A131-3B9716F1D63E}"/>
    <dgm:cxn modelId="{5D528795-79A4-434A-BF67-DA802847E43A}" srcId="{FA326CC9-EA21-4EE8-A686-AE87E7083601}" destId="{9D165FE8-6E5F-4BF8-A8F7-C00CA6F8CCAE}" srcOrd="4" destOrd="0" parTransId="{00BCF64F-B318-4B87-9F49-FC567B2A09A6}" sibTransId="{4B76E850-F9C1-4E0D-A072-B9B775399CB9}"/>
    <dgm:cxn modelId="{86E6C15A-E311-4F7E-B9A0-BDFC837174BE}" srcId="{FA326CC9-EA21-4EE8-A686-AE87E7083601}" destId="{103185BA-7ACD-49E8-9FC8-9413A519E082}" srcOrd="0" destOrd="0" parTransId="{FD1A5B87-1AC5-416F-A505-30ABA59910C5}" sibTransId="{C32172CA-54BB-4652-A665-3F40382F2D5D}"/>
    <dgm:cxn modelId="{82741819-89A4-4FA1-AD96-E45AEC8BF518}" type="presOf" srcId="{0CB3CE93-B42C-4876-BE57-D46AF5DCA391}" destId="{133B9769-38CD-4D8F-ACCC-72B784DCE2F5}" srcOrd="1" destOrd="0" presId="urn:microsoft.com/office/officeart/2005/8/layout/list1"/>
    <dgm:cxn modelId="{633340CA-4E8E-4949-851B-5C80A58BB400}" type="presOf" srcId="{77E85957-CFE6-4C4B-A0B8-2A2A0504186F}" destId="{69DEB744-9705-4EAD-B190-AF423FD7B297}" srcOrd="0" destOrd="0" presId="urn:microsoft.com/office/officeart/2005/8/layout/list1"/>
    <dgm:cxn modelId="{AB7253EE-D5C9-4687-848C-C689E46D4891}" srcId="{FA326CC9-EA21-4EE8-A686-AE87E7083601}" destId="{0CB3CE93-B42C-4876-BE57-D46AF5DCA391}" srcOrd="8" destOrd="0" parTransId="{4E4F23FD-3D4B-4CAC-A9CD-8E7468AC94DE}" sibTransId="{85BAA6BF-4F01-4656-A518-94CDCFC3F517}"/>
    <dgm:cxn modelId="{3383378D-4CA2-4CFB-987E-4BB164E05709}" srcId="{FA326CC9-EA21-4EE8-A686-AE87E7083601}" destId="{8FFDB3D1-3F77-4C5A-8EB5-B1B0B56B979F}" srcOrd="6" destOrd="0" parTransId="{BD778498-6AD8-4D89-911E-7A47ED7E9C98}" sibTransId="{D43A8D73-084A-4764-B2F9-5B85C4C17393}"/>
    <dgm:cxn modelId="{FE82A793-428C-44CB-973C-F7BA54360180}" type="presOf" srcId="{3E93A2AD-0E34-4765-92AD-709448DF651E}" destId="{C9A5486C-6AE0-4144-954B-227CEAA3FE3D}" srcOrd="1" destOrd="0" presId="urn:microsoft.com/office/officeart/2005/8/layout/list1"/>
    <dgm:cxn modelId="{E096B9CF-7787-4047-A884-AA1A6A644017}" srcId="{FA326CC9-EA21-4EE8-A686-AE87E7083601}" destId="{4B7FBD24-1A35-4E10-8081-8532AEE7F139}" srcOrd="9" destOrd="0" parTransId="{6892DB7A-3286-41D8-8322-5935F8644FD2}" sibTransId="{8748FF8A-8FDA-4F76-BA97-1332327A0F2F}"/>
    <dgm:cxn modelId="{C6058D9F-51E7-43E5-BB01-3728EF3D4A08}" type="presOf" srcId="{3E93A2AD-0E34-4765-92AD-709448DF651E}" destId="{AA3FC620-8828-4B72-A5F0-FD8A3A7A5DC0}" srcOrd="0" destOrd="0" presId="urn:microsoft.com/office/officeart/2005/8/layout/list1"/>
    <dgm:cxn modelId="{DFD5D633-5B7F-45ED-B5D5-46CFCA1D1183}" srcId="{FA326CC9-EA21-4EE8-A686-AE87E7083601}" destId="{B67579CB-A0C9-4506-ABC7-4AB04013EF7B}" srcOrd="7" destOrd="0" parTransId="{3887C7A9-CCF6-4CAF-ADDE-61FB09CF0747}" sibTransId="{1D5544DB-1A65-4F8F-969A-324C6E3EF680}"/>
    <dgm:cxn modelId="{0DEB8D57-AD78-476C-A76F-6D6433C6E595}" type="presOf" srcId="{6B3232EC-9641-44FE-8E86-32A89BCC66D2}" destId="{6F0921EC-5AD7-490E-8DCF-2FACD7D1D7AD}" srcOrd="1" destOrd="0" presId="urn:microsoft.com/office/officeart/2005/8/layout/list1"/>
    <dgm:cxn modelId="{0B1E424F-CA04-4F5E-80B4-CECC7ED2D7F2}" type="presOf" srcId="{B67579CB-A0C9-4506-ABC7-4AB04013EF7B}" destId="{647E3620-8222-40D2-B034-7F0C1A787167}" srcOrd="0" destOrd="0" presId="urn:microsoft.com/office/officeart/2005/8/layout/list1"/>
    <dgm:cxn modelId="{00AC96FB-4659-4966-8B70-59BB494B110B}" type="presOf" srcId="{4B7FBD24-1A35-4E10-8081-8532AEE7F139}" destId="{78022759-FAB7-4AC5-90E3-10E8365F5538}" srcOrd="1" destOrd="0" presId="urn:microsoft.com/office/officeart/2005/8/layout/list1"/>
    <dgm:cxn modelId="{7F190ED1-0AAB-45D7-9ACE-0F87FED77BBD}" type="presOf" srcId="{8FFDB3D1-3F77-4C5A-8EB5-B1B0B56B979F}" destId="{EDF8A18A-DDF0-4F1F-ABE8-0E07728AEB79}" srcOrd="1" destOrd="0" presId="urn:microsoft.com/office/officeart/2005/8/layout/list1"/>
    <dgm:cxn modelId="{7CBC2A6B-3B1F-4CEC-9E8E-39BC06445758}" type="presOf" srcId="{9D165FE8-6E5F-4BF8-A8F7-C00CA6F8CCAE}" destId="{965258CB-A492-44C6-8893-08B41D776859}" srcOrd="1" destOrd="0" presId="urn:microsoft.com/office/officeart/2005/8/layout/list1"/>
    <dgm:cxn modelId="{86F2E809-C0F3-448B-B2FA-B11F0A998943}" type="presOf" srcId="{8FFDB3D1-3F77-4C5A-8EB5-B1B0B56B979F}" destId="{E83A333E-5A73-4D54-BBAF-4609FE8B08FB}" srcOrd="0" destOrd="0" presId="urn:microsoft.com/office/officeart/2005/8/layout/list1"/>
    <dgm:cxn modelId="{5CE1F67B-96F5-4100-85D4-82C350B34D1A}" srcId="{FA326CC9-EA21-4EE8-A686-AE87E7083601}" destId="{77E85957-CFE6-4C4B-A0B8-2A2A0504186F}" srcOrd="3" destOrd="0" parTransId="{C550291B-F294-4D61-A631-CD2142F6F908}" sibTransId="{90FD5B83-E667-4079-9CAC-8FDDD6CC5FEC}"/>
    <dgm:cxn modelId="{0A15C5F5-67F8-4091-9433-8FC0C8FA0BDA}" type="presOf" srcId="{4B7FBD24-1A35-4E10-8081-8532AEE7F139}" destId="{65FAC5FD-88D1-4E55-A50A-2BC90E9F6420}" srcOrd="0" destOrd="0" presId="urn:microsoft.com/office/officeart/2005/8/layout/list1"/>
    <dgm:cxn modelId="{AE017913-6975-4DC1-89F5-F7CDB93D5770}" type="presParOf" srcId="{A21A1843-01EE-4571-9F73-C7886B028A8E}" destId="{379B29EF-8188-4D1E-954A-13F6FBD7227A}" srcOrd="0" destOrd="0" presId="urn:microsoft.com/office/officeart/2005/8/layout/list1"/>
    <dgm:cxn modelId="{3572B1B2-7527-450A-90B2-FB06CFB57F03}" type="presParOf" srcId="{379B29EF-8188-4D1E-954A-13F6FBD7227A}" destId="{8F967B1D-239A-4F85-9339-87605B894B46}" srcOrd="0" destOrd="0" presId="urn:microsoft.com/office/officeart/2005/8/layout/list1"/>
    <dgm:cxn modelId="{5AABBA04-82A1-40A0-ADEB-5501DDBD1947}" type="presParOf" srcId="{379B29EF-8188-4D1E-954A-13F6FBD7227A}" destId="{3CEF4AD9-F19F-4055-B571-ACB06D49967F}" srcOrd="1" destOrd="0" presId="urn:microsoft.com/office/officeart/2005/8/layout/list1"/>
    <dgm:cxn modelId="{698F9E7E-8C2E-4BFA-9A68-E923E5D7FB5C}" type="presParOf" srcId="{A21A1843-01EE-4571-9F73-C7886B028A8E}" destId="{A1A07D28-793A-4E3D-975B-845E95FB19E6}" srcOrd="1" destOrd="0" presId="urn:microsoft.com/office/officeart/2005/8/layout/list1"/>
    <dgm:cxn modelId="{872E2B4E-ACD8-4FFF-9053-6DE24755E40C}" type="presParOf" srcId="{A21A1843-01EE-4571-9F73-C7886B028A8E}" destId="{B03476C4-49E7-4058-B78E-6DB86BF458DC}" srcOrd="2" destOrd="0" presId="urn:microsoft.com/office/officeart/2005/8/layout/list1"/>
    <dgm:cxn modelId="{24C73402-2BBC-4041-A753-EBC290B4FEED}" type="presParOf" srcId="{A21A1843-01EE-4571-9F73-C7886B028A8E}" destId="{6B0C515A-619B-4D31-BE9C-2FB353ED5EAD}" srcOrd="3" destOrd="0" presId="urn:microsoft.com/office/officeart/2005/8/layout/list1"/>
    <dgm:cxn modelId="{001E4265-C572-4CCA-863F-CA096347868B}" type="presParOf" srcId="{A21A1843-01EE-4571-9F73-C7886B028A8E}" destId="{EEFDA42E-8D14-4187-9FD2-00DCC7BE4E1C}" srcOrd="4" destOrd="0" presId="urn:microsoft.com/office/officeart/2005/8/layout/list1"/>
    <dgm:cxn modelId="{E2D532BA-352D-4B68-AFDE-E8233C5EE450}" type="presParOf" srcId="{EEFDA42E-8D14-4187-9FD2-00DCC7BE4E1C}" destId="{55363686-CDEB-4EF2-9400-FCC327B5B3AA}" srcOrd="0" destOrd="0" presId="urn:microsoft.com/office/officeart/2005/8/layout/list1"/>
    <dgm:cxn modelId="{18E02B6E-154D-4DB6-8605-C7B6C867D4D8}" type="presParOf" srcId="{EEFDA42E-8D14-4187-9FD2-00DCC7BE4E1C}" destId="{698B0826-0641-47E0-8AFF-9C207384B9FA}" srcOrd="1" destOrd="0" presId="urn:microsoft.com/office/officeart/2005/8/layout/list1"/>
    <dgm:cxn modelId="{59A62A96-E5FB-4C8A-8443-21285AB4A475}" type="presParOf" srcId="{A21A1843-01EE-4571-9F73-C7886B028A8E}" destId="{3F2C984E-34DC-4253-B049-5B7588F8827B}" srcOrd="5" destOrd="0" presId="urn:microsoft.com/office/officeart/2005/8/layout/list1"/>
    <dgm:cxn modelId="{1E59823D-26F3-4FB5-B173-6AE7C20E8314}" type="presParOf" srcId="{A21A1843-01EE-4571-9F73-C7886B028A8E}" destId="{1E8A422A-CCA8-4BA5-9F34-7C5701F28234}" srcOrd="6" destOrd="0" presId="urn:microsoft.com/office/officeart/2005/8/layout/list1"/>
    <dgm:cxn modelId="{A1A91748-0431-4283-80F5-DD7569049448}" type="presParOf" srcId="{A21A1843-01EE-4571-9F73-C7886B028A8E}" destId="{8EB67108-3ECE-433B-96C9-DD99ED36FDDD}" srcOrd="7" destOrd="0" presId="urn:microsoft.com/office/officeart/2005/8/layout/list1"/>
    <dgm:cxn modelId="{50D68203-93C9-4A7A-BBDC-0558862E4296}" type="presParOf" srcId="{A21A1843-01EE-4571-9F73-C7886B028A8E}" destId="{195AF3DD-2DBD-44C3-972F-4A0A0554748C}" srcOrd="8" destOrd="0" presId="urn:microsoft.com/office/officeart/2005/8/layout/list1"/>
    <dgm:cxn modelId="{0C58D508-1BE3-4ACB-A1B7-9F1213C1E003}" type="presParOf" srcId="{195AF3DD-2DBD-44C3-972F-4A0A0554748C}" destId="{D4A922BC-E808-4C88-9AE7-3EC5F6D20BC1}" srcOrd="0" destOrd="0" presId="urn:microsoft.com/office/officeart/2005/8/layout/list1"/>
    <dgm:cxn modelId="{38D597CF-03BD-4179-BC24-C3B6F1DD7344}" type="presParOf" srcId="{195AF3DD-2DBD-44C3-972F-4A0A0554748C}" destId="{6F0921EC-5AD7-490E-8DCF-2FACD7D1D7AD}" srcOrd="1" destOrd="0" presId="urn:microsoft.com/office/officeart/2005/8/layout/list1"/>
    <dgm:cxn modelId="{ACAC8E8A-7C04-4729-BDF1-6F1A44FD8363}" type="presParOf" srcId="{A21A1843-01EE-4571-9F73-C7886B028A8E}" destId="{DAB916DF-5C8F-4D37-89A1-BDE7791D3583}" srcOrd="9" destOrd="0" presId="urn:microsoft.com/office/officeart/2005/8/layout/list1"/>
    <dgm:cxn modelId="{AE813837-87D4-41DB-8B84-195FAC6F60F6}" type="presParOf" srcId="{A21A1843-01EE-4571-9F73-C7886B028A8E}" destId="{BE413E89-6F1B-41C7-B6D7-F528DB8CE135}" srcOrd="10" destOrd="0" presId="urn:microsoft.com/office/officeart/2005/8/layout/list1"/>
    <dgm:cxn modelId="{D6B5C15C-1D3B-4160-83FC-4E29FA326C56}" type="presParOf" srcId="{A21A1843-01EE-4571-9F73-C7886B028A8E}" destId="{3A102302-6EB9-4007-867E-C84776ED2709}" srcOrd="11" destOrd="0" presId="urn:microsoft.com/office/officeart/2005/8/layout/list1"/>
    <dgm:cxn modelId="{0785CC3C-ACE0-4B1C-973B-5AD39ED350A3}" type="presParOf" srcId="{A21A1843-01EE-4571-9F73-C7886B028A8E}" destId="{E7EFA78E-A262-4866-ACAA-1F8581E0D32E}" srcOrd="12" destOrd="0" presId="urn:microsoft.com/office/officeart/2005/8/layout/list1"/>
    <dgm:cxn modelId="{7B608664-C594-4C54-B847-BAA73399CAE4}" type="presParOf" srcId="{E7EFA78E-A262-4866-ACAA-1F8581E0D32E}" destId="{69DEB744-9705-4EAD-B190-AF423FD7B297}" srcOrd="0" destOrd="0" presId="urn:microsoft.com/office/officeart/2005/8/layout/list1"/>
    <dgm:cxn modelId="{4A5F0E6A-61CA-4127-896C-D58A6B330ACF}" type="presParOf" srcId="{E7EFA78E-A262-4866-ACAA-1F8581E0D32E}" destId="{3F992744-93A8-4969-AD06-3E970AACEB53}" srcOrd="1" destOrd="0" presId="urn:microsoft.com/office/officeart/2005/8/layout/list1"/>
    <dgm:cxn modelId="{35AFD7F4-1AFB-450F-BEE2-B3BF02AD3BF1}" type="presParOf" srcId="{A21A1843-01EE-4571-9F73-C7886B028A8E}" destId="{1AD7F284-4A64-44FE-ADCE-10B1F1C3EC1D}" srcOrd="13" destOrd="0" presId="urn:microsoft.com/office/officeart/2005/8/layout/list1"/>
    <dgm:cxn modelId="{6FF7EBC8-2E3A-4711-8D47-C46ED37BBEA0}" type="presParOf" srcId="{A21A1843-01EE-4571-9F73-C7886B028A8E}" destId="{8799B495-F5DF-4EF4-A7D3-7FB3EE482824}" srcOrd="14" destOrd="0" presId="urn:microsoft.com/office/officeart/2005/8/layout/list1"/>
    <dgm:cxn modelId="{EAEE6901-211C-42B5-8865-A6DE1BEB5724}" type="presParOf" srcId="{A21A1843-01EE-4571-9F73-C7886B028A8E}" destId="{6CE582E9-1AD6-4EB5-84EF-59EDB0D6416D}" srcOrd="15" destOrd="0" presId="urn:microsoft.com/office/officeart/2005/8/layout/list1"/>
    <dgm:cxn modelId="{2ECA4A20-264C-4CB6-B611-D85FAE1FB858}" type="presParOf" srcId="{A21A1843-01EE-4571-9F73-C7886B028A8E}" destId="{11927AED-0927-4978-9E1A-6E0A2D92DD5A}" srcOrd="16" destOrd="0" presId="urn:microsoft.com/office/officeart/2005/8/layout/list1"/>
    <dgm:cxn modelId="{8D948A58-E139-4E89-B6C0-CC768913D953}" type="presParOf" srcId="{11927AED-0927-4978-9E1A-6E0A2D92DD5A}" destId="{9F63D68E-5783-4F73-BBCD-4D7D86EA54C8}" srcOrd="0" destOrd="0" presId="urn:microsoft.com/office/officeart/2005/8/layout/list1"/>
    <dgm:cxn modelId="{8D3D499E-8094-4EB8-9045-C8800A2C48C9}" type="presParOf" srcId="{11927AED-0927-4978-9E1A-6E0A2D92DD5A}" destId="{965258CB-A492-44C6-8893-08B41D776859}" srcOrd="1" destOrd="0" presId="urn:microsoft.com/office/officeart/2005/8/layout/list1"/>
    <dgm:cxn modelId="{01F9F29D-BBCF-466E-8244-49F7CE6A2ABC}" type="presParOf" srcId="{A21A1843-01EE-4571-9F73-C7886B028A8E}" destId="{407FAA2C-4085-4A76-8F58-FAF29BA24034}" srcOrd="17" destOrd="0" presId="urn:microsoft.com/office/officeart/2005/8/layout/list1"/>
    <dgm:cxn modelId="{8BC70884-33BF-4031-803E-F7964A0145BA}" type="presParOf" srcId="{A21A1843-01EE-4571-9F73-C7886B028A8E}" destId="{61710A2A-F430-4E3F-8F8C-B70F45EF948D}" srcOrd="18" destOrd="0" presId="urn:microsoft.com/office/officeart/2005/8/layout/list1"/>
    <dgm:cxn modelId="{B4B063DD-9677-4EC2-B83C-B610EBC93505}" type="presParOf" srcId="{A21A1843-01EE-4571-9F73-C7886B028A8E}" destId="{80A84B4A-B781-4034-8645-AE3C98D69377}" srcOrd="19" destOrd="0" presId="urn:microsoft.com/office/officeart/2005/8/layout/list1"/>
    <dgm:cxn modelId="{80949E1A-EE2A-47B5-AB15-02C30D3F11E8}" type="presParOf" srcId="{A21A1843-01EE-4571-9F73-C7886B028A8E}" destId="{C47B76FD-F9AF-4259-A3ED-C3225AF78B68}" srcOrd="20" destOrd="0" presId="urn:microsoft.com/office/officeart/2005/8/layout/list1"/>
    <dgm:cxn modelId="{6A13CECF-1DD8-495D-B7B5-815F4F13E2DC}" type="presParOf" srcId="{C47B76FD-F9AF-4259-A3ED-C3225AF78B68}" destId="{AA3FC620-8828-4B72-A5F0-FD8A3A7A5DC0}" srcOrd="0" destOrd="0" presId="urn:microsoft.com/office/officeart/2005/8/layout/list1"/>
    <dgm:cxn modelId="{8D5354F0-5FF0-4CB7-AF21-1A41D7BB67C7}" type="presParOf" srcId="{C47B76FD-F9AF-4259-A3ED-C3225AF78B68}" destId="{C9A5486C-6AE0-4144-954B-227CEAA3FE3D}" srcOrd="1" destOrd="0" presId="urn:microsoft.com/office/officeart/2005/8/layout/list1"/>
    <dgm:cxn modelId="{B686002C-667A-434F-8EF1-F8874F1A03A3}" type="presParOf" srcId="{A21A1843-01EE-4571-9F73-C7886B028A8E}" destId="{7868E8A0-F501-4E0B-AF03-ECA1AA83C74F}" srcOrd="21" destOrd="0" presId="urn:microsoft.com/office/officeart/2005/8/layout/list1"/>
    <dgm:cxn modelId="{EC36BDA8-03BE-4674-A8B3-02469B52C86C}" type="presParOf" srcId="{A21A1843-01EE-4571-9F73-C7886B028A8E}" destId="{2A717E64-6AE7-4CB1-9CC9-9ACCD584D440}" srcOrd="22" destOrd="0" presId="urn:microsoft.com/office/officeart/2005/8/layout/list1"/>
    <dgm:cxn modelId="{20A0BB2E-AA46-4ACF-A94F-9C2B76D04EB7}" type="presParOf" srcId="{A21A1843-01EE-4571-9F73-C7886B028A8E}" destId="{2AE5F1F3-A268-43CD-B50C-5C654EF0D65A}" srcOrd="23" destOrd="0" presId="urn:microsoft.com/office/officeart/2005/8/layout/list1"/>
    <dgm:cxn modelId="{82A756F0-2E7C-4488-B35C-28857C2A8B08}" type="presParOf" srcId="{A21A1843-01EE-4571-9F73-C7886B028A8E}" destId="{E531E0DD-64BD-4353-A522-A8E235E1B374}" srcOrd="24" destOrd="0" presId="urn:microsoft.com/office/officeart/2005/8/layout/list1"/>
    <dgm:cxn modelId="{7A08EA21-9A49-456E-8856-175B2EDFB02E}" type="presParOf" srcId="{E531E0DD-64BD-4353-A522-A8E235E1B374}" destId="{E83A333E-5A73-4D54-BBAF-4609FE8B08FB}" srcOrd="0" destOrd="0" presId="urn:microsoft.com/office/officeart/2005/8/layout/list1"/>
    <dgm:cxn modelId="{0855CEDA-BE33-4897-A880-594BA15D8C98}" type="presParOf" srcId="{E531E0DD-64BD-4353-A522-A8E235E1B374}" destId="{EDF8A18A-DDF0-4F1F-ABE8-0E07728AEB79}" srcOrd="1" destOrd="0" presId="urn:microsoft.com/office/officeart/2005/8/layout/list1"/>
    <dgm:cxn modelId="{E4168FCA-83EE-40D6-83A3-1963A6516F31}" type="presParOf" srcId="{A21A1843-01EE-4571-9F73-C7886B028A8E}" destId="{563DE00D-EF6B-4CAA-83B2-41DFAD80D57B}" srcOrd="25" destOrd="0" presId="urn:microsoft.com/office/officeart/2005/8/layout/list1"/>
    <dgm:cxn modelId="{9607D5FB-C687-4BA1-AABA-6996E2C2BCD7}" type="presParOf" srcId="{A21A1843-01EE-4571-9F73-C7886B028A8E}" destId="{DCC31569-EC35-4F40-9E5D-C1E00074AEE0}" srcOrd="26" destOrd="0" presId="urn:microsoft.com/office/officeart/2005/8/layout/list1"/>
    <dgm:cxn modelId="{A968556B-12F0-45D8-A82B-5C4B30C07055}" type="presParOf" srcId="{A21A1843-01EE-4571-9F73-C7886B028A8E}" destId="{1E9EA137-7335-43DF-9CEC-87B7D4F4C122}" srcOrd="27" destOrd="0" presId="urn:microsoft.com/office/officeart/2005/8/layout/list1"/>
    <dgm:cxn modelId="{E92A9DF3-5733-4288-B2FB-3B3D2ED20CC7}" type="presParOf" srcId="{A21A1843-01EE-4571-9F73-C7886B028A8E}" destId="{AFC5E48B-6C4E-4004-B311-1744CED5547D}" srcOrd="28" destOrd="0" presId="urn:microsoft.com/office/officeart/2005/8/layout/list1"/>
    <dgm:cxn modelId="{D1EA4DC0-8A97-46DB-939B-FF59D4FD2C86}" type="presParOf" srcId="{AFC5E48B-6C4E-4004-B311-1744CED5547D}" destId="{647E3620-8222-40D2-B034-7F0C1A787167}" srcOrd="0" destOrd="0" presId="urn:microsoft.com/office/officeart/2005/8/layout/list1"/>
    <dgm:cxn modelId="{E722E654-69E5-48D4-96DF-129F0279D39C}" type="presParOf" srcId="{AFC5E48B-6C4E-4004-B311-1744CED5547D}" destId="{26FD0C54-ECF6-4A60-BF98-F7DCA02DDE63}" srcOrd="1" destOrd="0" presId="urn:microsoft.com/office/officeart/2005/8/layout/list1"/>
    <dgm:cxn modelId="{E8559E5E-B4AC-4239-9163-0D478354BD56}" type="presParOf" srcId="{A21A1843-01EE-4571-9F73-C7886B028A8E}" destId="{261B6D17-3184-4378-9E77-2812F75525DB}" srcOrd="29" destOrd="0" presId="urn:microsoft.com/office/officeart/2005/8/layout/list1"/>
    <dgm:cxn modelId="{0FC0B3AA-7175-417F-BE08-776C25DE193F}" type="presParOf" srcId="{A21A1843-01EE-4571-9F73-C7886B028A8E}" destId="{2491769D-BFAB-4EE0-9B6F-876E109BF0DA}" srcOrd="30" destOrd="0" presId="urn:microsoft.com/office/officeart/2005/8/layout/list1"/>
    <dgm:cxn modelId="{BF94DE24-AA27-4768-AE12-5F7EA528DF68}" type="presParOf" srcId="{A21A1843-01EE-4571-9F73-C7886B028A8E}" destId="{DAE653AE-B5E6-4B54-84D1-543061C001EA}" srcOrd="31" destOrd="0" presId="urn:microsoft.com/office/officeart/2005/8/layout/list1"/>
    <dgm:cxn modelId="{63BD79B4-7200-40E7-BE7E-38C1E4F6D126}" type="presParOf" srcId="{A21A1843-01EE-4571-9F73-C7886B028A8E}" destId="{7A43A8CA-B4C9-4BE6-80C1-09B2028EDB68}" srcOrd="32" destOrd="0" presId="urn:microsoft.com/office/officeart/2005/8/layout/list1"/>
    <dgm:cxn modelId="{78AC3CDE-F680-4B1F-BBE8-79B78554B011}" type="presParOf" srcId="{7A43A8CA-B4C9-4BE6-80C1-09B2028EDB68}" destId="{4817D95C-3813-4E29-84A4-6A5441738D7F}" srcOrd="0" destOrd="0" presId="urn:microsoft.com/office/officeart/2005/8/layout/list1"/>
    <dgm:cxn modelId="{34537137-77FF-45AF-A88B-66BD55049704}" type="presParOf" srcId="{7A43A8CA-B4C9-4BE6-80C1-09B2028EDB68}" destId="{133B9769-38CD-4D8F-ACCC-72B784DCE2F5}" srcOrd="1" destOrd="0" presId="urn:microsoft.com/office/officeart/2005/8/layout/list1"/>
    <dgm:cxn modelId="{7B702508-DC23-4B5F-A8DC-A41B4D2A7EF7}" type="presParOf" srcId="{A21A1843-01EE-4571-9F73-C7886B028A8E}" destId="{9F0FE96B-3D42-4B86-BD79-8A911311305F}" srcOrd="33" destOrd="0" presId="urn:microsoft.com/office/officeart/2005/8/layout/list1"/>
    <dgm:cxn modelId="{A5C33606-597F-4365-A5FC-5306CC011280}" type="presParOf" srcId="{A21A1843-01EE-4571-9F73-C7886B028A8E}" destId="{CB45908F-62EF-4119-9187-35BE3697022E}" srcOrd="34" destOrd="0" presId="urn:microsoft.com/office/officeart/2005/8/layout/list1"/>
    <dgm:cxn modelId="{2EFE3829-3EDF-4A22-84BA-170EFF5B6C4E}" type="presParOf" srcId="{A21A1843-01EE-4571-9F73-C7886B028A8E}" destId="{D5E9BF24-6D5F-4D04-BA12-111CF901AD3F}" srcOrd="35" destOrd="0" presId="urn:microsoft.com/office/officeart/2005/8/layout/list1"/>
    <dgm:cxn modelId="{39B60A62-B776-4FA5-A377-828782C763BB}" type="presParOf" srcId="{A21A1843-01EE-4571-9F73-C7886B028A8E}" destId="{2127D4AE-BB11-490D-AE30-7B1BD96F6C1D}" srcOrd="36" destOrd="0" presId="urn:microsoft.com/office/officeart/2005/8/layout/list1"/>
    <dgm:cxn modelId="{12002D08-FDEE-450E-81CF-D503E592E03F}" type="presParOf" srcId="{2127D4AE-BB11-490D-AE30-7B1BD96F6C1D}" destId="{65FAC5FD-88D1-4E55-A50A-2BC90E9F6420}" srcOrd="0" destOrd="0" presId="urn:microsoft.com/office/officeart/2005/8/layout/list1"/>
    <dgm:cxn modelId="{6C2AF91F-67B7-42BA-BF4F-E538223595E6}" type="presParOf" srcId="{2127D4AE-BB11-490D-AE30-7B1BD96F6C1D}" destId="{78022759-FAB7-4AC5-90E3-10E8365F5538}" srcOrd="1" destOrd="0" presId="urn:microsoft.com/office/officeart/2005/8/layout/list1"/>
    <dgm:cxn modelId="{371E2A94-85F8-4B00-89B9-F59E3496392A}" type="presParOf" srcId="{A21A1843-01EE-4571-9F73-C7886B028A8E}" destId="{1372A8C7-B6CE-4C4B-9311-E0A8A1E5D428}" srcOrd="37" destOrd="0" presId="urn:microsoft.com/office/officeart/2005/8/layout/list1"/>
    <dgm:cxn modelId="{6B1A9373-D141-4D22-871A-498FFFAE44A2}" type="presParOf" srcId="{A21A1843-01EE-4571-9F73-C7886B028A8E}" destId="{B0E9BB29-C082-4567-9B5B-453A76106AFF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476C4-49E7-4058-B78E-6DB86BF458DC}">
      <dsp:nvSpPr>
        <dsp:cNvPr id="0" name=""/>
        <dsp:cNvSpPr/>
      </dsp:nvSpPr>
      <dsp:spPr>
        <a:xfrm>
          <a:off x="0" y="27179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F4AD9-F19F-4055-B571-ACB06D49967F}">
      <dsp:nvSpPr>
        <dsp:cNvPr id="0" name=""/>
        <dsp:cNvSpPr/>
      </dsp:nvSpPr>
      <dsp:spPr>
        <a:xfrm>
          <a:off x="406845" y="9467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      前    言   </a:t>
          </a:r>
          <a:r>
            <a:rPr lang="en-US" altLang="zh-TW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( </a:t>
          </a: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重 劃 小 學 堂 </a:t>
          </a:r>
          <a:r>
            <a:rPr lang="en-US" altLang="zh-TW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)</a:t>
          </a:r>
          <a:endParaRPr lang="zh-TW" altLang="en-US" sz="2400" b="1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111964"/>
        <a:ext cx="5661246" cy="319654"/>
      </dsp:txXfrm>
    </dsp:sp>
    <dsp:sp modelId="{1E8A422A-CCA8-4BA5-9F34-7C5701F28234}">
      <dsp:nvSpPr>
        <dsp:cNvPr id="0" name=""/>
        <dsp:cNvSpPr/>
      </dsp:nvSpPr>
      <dsp:spPr>
        <a:xfrm>
          <a:off x="0" y="81611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B0826-0641-47E0-8AFF-9C207384B9FA}">
      <dsp:nvSpPr>
        <dsp:cNvPr id="0" name=""/>
        <dsp:cNvSpPr/>
      </dsp:nvSpPr>
      <dsp:spPr>
        <a:xfrm>
          <a:off x="406845" y="63899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一</a:t>
          </a:r>
          <a:r>
            <a:rPr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</a:t>
          </a:r>
          <a:r>
            <a:rPr kumimoji="0"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重劃地區及其範圍</a:t>
          </a:r>
          <a:endParaRPr lang="zh-TW" altLang="en-US" sz="2400" b="1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656284"/>
        <a:ext cx="5661246" cy="319654"/>
      </dsp:txXfrm>
    </dsp:sp>
    <dsp:sp modelId="{BE413E89-6F1B-41C7-B6D7-F528DB8CE135}">
      <dsp:nvSpPr>
        <dsp:cNvPr id="0" name=""/>
        <dsp:cNvSpPr/>
      </dsp:nvSpPr>
      <dsp:spPr>
        <a:xfrm>
          <a:off x="0" y="136043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921EC-5AD7-490E-8DCF-2FACD7D1D7AD}">
      <dsp:nvSpPr>
        <dsp:cNvPr id="0" name=""/>
        <dsp:cNvSpPr/>
      </dsp:nvSpPr>
      <dsp:spPr>
        <a:xfrm>
          <a:off x="406845" y="118331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二</a:t>
          </a:r>
          <a:r>
            <a:rPr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、法律依據</a:t>
          </a:r>
          <a:endParaRPr lang="zh-TW" altLang="en-US" sz="2400" b="1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1200604"/>
        <a:ext cx="5661246" cy="319654"/>
      </dsp:txXfrm>
    </dsp:sp>
    <dsp:sp modelId="{8799B495-F5DF-4EF4-A7D3-7FB3EE482824}">
      <dsp:nvSpPr>
        <dsp:cNvPr id="0" name=""/>
        <dsp:cNvSpPr/>
      </dsp:nvSpPr>
      <dsp:spPr>
        <a:xfrm>
          <a:off x="0" y="190475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92744-93A8-4969-AD06-3E970AACEB53}">
      <dsp:nvSpPr>
        <dsp:cNvPr id="0" name=""/>
        <dsp:cNvSpPr/>
      </dsp:nvSpPr>
      <dsp:spPr>
        <a:xfrm>
          <a:off x="406845" y="172763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kumimoji="0"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三</a:t>
          </a:r>
          <a:r>
            <a:rPr kumimoji="0"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</a:t>
          </a:r>
          <a:r>
            <a:rPr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辦理重劃原因及其效益</a:t>
          </a:r>
          <a:endParaRPr lang="zh-TW" altLang="en-US" sz="24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1744924"/>
        <a:ext cx="5661246" cy="319654"/>
      </dsp:txXfrm>
    </dsp:sp>
    <dsp:sp modelId="{61710A2A-F430-4E3F-8F8C-B70F45EF948D}">
      <dsp:nvSpPr>
        <dsp:cNvPr id="0" name=""/>
        <dsp:cNvSpPr/>
      </dsp:nvSpPr>
      <dsp:spPr>
        <a:xfrm>
          <a:off x="0" y="244907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258CB-A492-44C6-8893-08B41D776859}">
      <dsp:nvSpPr>
        <dsp:cNvPr id="0" name=""/>
        <dsp:cNvSpPr/>
      </dsp:nvSpPr>
      <dsp:spPr>
        <a:xfrm>
          <a:off x="406845" y="227195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kumimoji="0"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四、重劃區內土地權屬情形</a:t>
          </a:r>
          <a:endParaRPr lang="zh-TW" altLang="en-US" sz="24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2289244"/>
        <a:ext cx="5661246" cy="319654"/>
      </dsp:txXfrm>
    </dsp:sp>
    <dsp:sp modelId="{2A717E64-6AE7-4CB1-9CC9-9ACCD584D440}">
      <dsp:nvSpPr>
        <dsp:cNvPr id="0" name=""/>
        <dsp:cNvSpPr/>
      </dsp:nvSpPr>
      <dsp:spPr>
        <a:xfrm>
          <a:off x="0" y="299339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5486C-6AE0-4144-954B-227CEAA3FE3D}">
      <dsp:nvSpPr>
        <dsp:cNvPr id="0" name=""/>
        <dsp:cNvSpPr/>
      </dsp:nvSpPr>
      <dsp:spPr>
        <a:xfrm>
          <a:off x="406845" y="281627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五、都市計畫配置</a:t>
          </a:r>
          <a:endParaRPr lang="zh-TW" altLang="en-US" sz="24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2833564"/>
        <a:ext cx="5661246" cy="319654"/>
      </dsp:txXfrm>
    </dsp:sp>
    <dsp:sp modelId="{DCC31569-EC35-4F40-9E5D-C1E00074AEE0}">
      <dsp:nvSpPr>
        <dsp:cNvPr id="0" name=""/>
        <dsp:cNvSpPr/>
      </dsp:nvSpPr>
      <dsp:spPr>
        <a:xfrm>
          <a:off x="0" y="353771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8A18A-DDF0-4F1F-ABE8-0E07728AEB79}">
      <dsp:nvSpPr>
        <dsp:cNvPr id="0" name=""/>
        <dsp:cNvSpPr/>
      </dsp:nvSpPr>
      <dsp:spPr>
        <a:xfrm>
          <a:off x="406845" y="336059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六、預估重劃負擔</a:t>
          </a:r>
          <a:endParaRPr lang="zh-TW" altLang="en-US" sz="24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3377884"/>
        <a:ext cx="5661246" cy="319654"/>
      </dsp:txXfrm>
    </dsp:sp>
    <dsp:sp modelId="{2491769D-BFAB-4EE0-9B6F-876E109BF0DA}">
      <dsp:nvSpPr>
        <dsp:cNvPr id="0" name=""/>
        <dsp:cNvSpPr/>
      </dsp:nvSpPr>
      <dsp:spPr>
        <a:xfrm>
          <a:off x="0" y="408203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D0C54-ECF6-4A60-BF98-F7DCA02DDE63}">
      <dsp:nvSpPr>
        <dsp:cNvPr id="0" name=""/>
        <dsp:cNvSpPr/>
      </dsp:nvSpPr>
      <dsp:spPr>
        <a:xfrm>
          <a:off x="406845" y="390491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七、重劃作業流程</a:t>
          </a:r>
        </a:p>
      </dsp:txBody>
      <dsp:txXfrm>
        <a:off x="424138" y="3922204"/>
        <a:ext cx="5661246" cy="319654"/>
      </dsp:txXfrm>
    </dsp:sp>
    <dsp:sp modelId="{CB45908F-62EF-4119-9187-35BE3697022E}">
      <dsp:nvSpPr>
        <dsp:cNvPr id="0" name=""/>
        <dsp:cNvSpPr/>
      </dsp:nvSpPr>
      <dsp:spPr>
        <a:xfrm>
          <a:off x="0" y="4626351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B9769-38CD-4D8F-ACCC-72B784DCE2F5}">
      <dsp:nvSpPr>
        <dsp:cNvPr id="0" name=""/>
        <dsp:cNvSpPr/>
      </dsp:nvSpPr>
      <dsp:spPr>
        <a:xfrm>
          <a:off x="406845" y="4449232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八</a:t>
          </a:r>
          <a:r>
            <a:rPr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、</a:t>
          </a:r>
          <a:r>
            <a:rPr kumimoji="0" lang="zh-TW" altLang="en-US" sz="2400" b="1" kern="1200" dirty="0" smtClean="0">
              <a:latin typeface="Microsoft YaHei UI" panose="020B0503020204020204" pitchFamily="34" charset="-122"/>
              <a:ea typeface="Microsoft YaHei UI" panose="020B0503020204020204" pitchFamily="34" charset="-122"/>
            </a:rPr>
            <a:t>預定工作進度</a:t>
          </a:r>
          <a:endParaRPr lang="zh-TW" altLang="en-US" sz="24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4466525"/>
        <a:ext cx="5661246" cy="319654"/>
      </dsp:txXfrm>
    </dsp:sp>
    <dsp:sp modelId="{B0E9BB29-C082-4567-9B5B-453A76106AFF}">
      <dsp:nvSpPr>
        <dsp:cNvPr id="0" name=""/>
        <dsp:cNvSpPr/>
      </dsp:nvSpPr>
      <dsp:spPr>
        <a:xfrm>
          <a:off x="0" y="5170672"/>
          <a:ext cx="8136904" cy="302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22759-FAB7-4AC5-90E3-10E8365F5538}">
      <dsp:nvSpPr>
        <dsp:cNvPr id="0" name=""/>
        <dsp:cNvSpPr/>
      </dsp:nvSpPr>
      <dsp:spPr>
        <a:xfrm>
          <a:off x="406845" y="4993551"/>
          <a:ext cx="5695832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Font typeface="+mj-ea"/>
            <a:buNone/>
          </a:pPr>
          <a:r>
            <a:rPr kumimoji="0" lang="zh-TW" altLang="en-US" sz="2400" b="1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九、土地所有權人賦稅之減免</a:t>
          </a:r>
          <a:endParaRPr lang="zh-TW" altLang="en-US" sz="24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424138" y="5010844"/>
        <a:ext cx="5661246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660" cy="496331"/>
          </a:xfrm>
          <a:prstGeom prst="rect">
            <a:avLst/>
          </a:prstGeom>
        </p:spPr>
        <p:txBody>
          <a:bodyPr vert="horz" lIns="96141" tIns="48074" rIns="96141" bIns="4807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50" y="2"/>
            <a:ext cx="2945660" cy="496331"/>
          </a:xfrm>
          <a:prstGeom prst="rect">
            <a:avLst/>
          </a:prstGeom>
        </p:spPr>
        <p:txBody>
          <a:bodyPr vert="horz" lIns="96141" tIns="48074" rIns="96141" bIns="48074" rtlCol="0"/>
          <a:lstStyle>
            <a:lvl1pPr algn="r">
              <a:defRPr sz="1300"/>
            </a:lvl1pPr>
          </a:lstStyle>
          <a:p>
            <a:fld id="{5F3D1C86-FD6A-434B-B707-DEEC1A20D945}" type="datetimeFigureOut">
              <a:rPr lang="zh-TW" altLang="en-US" smtClean="0"/>
              <a:pPr/>
              <a:t>2021/8/13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670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141" tIns="48074" rIns="96141" bIns="4807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9"/>
            <a:ext cx="5438140" cy="4466987"/>
          </a:xfrm>
          <a:prstGeom prst="rect">
            <a:avLst/>
          </a:prstGeom>
        </p:spPr>
        <p:txBody>
          <a:bodyPr vert="horz" lIns="96141" tIns="48074" rIns="96141" bIns="48074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4" y="9428586"/>
            <a:ext cx="2945660" cy="496331"/>
          </a:xfrm>
          <a:prstGeom prst="rect">
            <a:avLst/>
          </a:prstGeom>
        </p:spPr>
        <p:txBody>
          <a:bodyPr vert="horz" lIns="96141" tIns="48074" rIns="96141" bIns="4807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50" y="9428586"/>
            <a:ext cx="2945660" cy="496331"/>
          </a:xfrm>
          <a:prstGeom prst="rect">
            <a:avLst/>
          </a:prstGeom>
        </p:spPr>
        <p:txBody>
          <a:bodyPr vert="horz" lIns="96141" tIns="48074" rIns="96141" bIns="48074" rtlCol="0" anchor="b"/>
          <a:lstStyle>
            <a:lvl1pPr algn="r">
              <a:defRPr sz="1300"/>
            </a:lvl1pPr>
          </a:lstStyle>
          <a:p>
            <a:fld id="{E0C9AC97-17E6-4FC4-8401-DAA0A59FED9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53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9AC97-17E6-4FC4-8401-DAA0A59FED90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76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AC97-17E6-4FC4-8401-DAA0A59FED90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87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9AC97-17E6-4FC4-8401-DAA0A59FED9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73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>
            <a:extLst>
              <a:ext uri="{FF2B5EF4-FFF2-40B4-BE49-F238E27FC236}">
                <a16:creationId xmlns="" xmlns:a16="http://schemas.microsoft.com/office/drawing/2014/main" id="{12491506-42CA-41DA-8644-98972B42B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616700" cy="3721100"/>
          </a:xfrm>
          <a:ln/>
        </p:spPr>
      </p:sp>
      <p:sp>
        <p:nvSpPr>
          <p:cNvPr id="12291" name="備忘稿版面配置區 2">
            <a:extLst>
              <a:ext uri="{FF2B5EF4-FFF2-40B4-BE49-F238E27FC236}">
                <a16:creationId xmlns="" xmlns:a16="http://schemas.microsoft.com/office/drawing/2014/main" id="{99B975E2-2D0F-4D7E-8359-1CF90F2CB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z="11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292" name="投影片編號版面配置區 3">
            <a:extLst>
              <a:ext uri="{FF2B5EF4-FFF2-40B4-BE49-F238E27FC236}">
                <a16:creationId xmlns="" xmlns:a16="http://schemas.microsoft.com/office/drawing/2014/main" id="{94DDEF60-7007-4262-8E50-8ABF8380E0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642627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57793" indent="-277077" defTabSz="642627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78422" indent="-216988" defTabSz="642627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59137" indent="-216988" defTabSz="642627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141521" indent="-216988" defTabSz="642627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622238" indent="-216988" defTabSz="6426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3102952" indent="-216988" defTabSz="6426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583668" indent="-216988" defTabSz="6426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4064382" indent="-216988" defTabSz="6426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F957D397-A852-461B-B03E-329236990C62}" type="slidenum">
              <a:rPr lang="en-US" altLang="zh-TW" smtClean="0">
                <a:latin typeface="Arial" panose="020B0604020202020204" pitchFamily="34" charset="0"/>
              </a:rPr>
              <a:pPr/>
              <a:t>8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60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9AC97-17E6-4FC4-8401-DAA0A59FED90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09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6700" cy="3721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9AC97-17E6-4FC4-8401-DAA0A59FED90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94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9AC97-17E6-4FC4-8401-DAA0A59FED9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956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A058-9F81-4967-B7D8-83D9F01F50D6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591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11A0-123B-42C2-9F41-36468CC1266B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714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F7A6-21CE-4A10-94FE-EFE5B7347768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696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75C89-4571-4312-A611-B320D43503C2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72690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4E5F477-B34D-4522-B2A4-B09E84530A97}"/>
              </a:ext>
            </a:extLst>
          </p:cNvPr>
          <p:cNvSpPr/>
          <p:nvPr userDrawn="1"/>
        </p:nvSpPr>
        <p:spPr>
          <a:xfrm rot="10800000">
            <a:off x="4655840" y="1195235"/>
            <a:ext cx="7632848" cy="57621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9" name="手繪多邊形 40">
            <a:extLst>
              <a:ext uri="{FF2B5EF4-FFF2-40B4-BE49-F238E27FC236}">
                <a16:creationId xmlns="" xmlns:a16="http://schemas.microsoft.com/office/drawing/2014/main" id="{49F3D3CE-C90C-4DED-AD68-F8B8812173D0}"/>
              </a:ext>
            </a:extLst>
          </p:cNvPr>
          <p:cNvSpPr/>
          <p:nvPr userDrawn="1"/>
        </p:nvSpPr>
        <p:spPr>
          <a:xfrm>
            <a:off x="6816" y="1124744"/>
            <a:ext cx="7169304" cy="5733256"/>
          </a:xfrm>
          <a:custGeom>
            <a:avLst/>
            <a:gdLst>
              <a:gd name="connsiteX0" fmla="*/ 0 w 1584176"/>
              <a:gd name="connsiteY0" fmla="*/ 0 h 4509120"/>
              <a:gd name="connsiteX1" fmla="*/ 1584176 w 1584176"/>
              <a:gd name="connsiteY1" fmla="*/ 0 h 4509120"/>
              <a:gd name="connsiteX2" fmla="*/ 1584176 w 1584176"/>
              <a:gd name="connsiteY2" fmla="*/ 4509120 h 4509120"/>
              <a:gd name="connsiteX3" fmla="*/ 0 w 1584176"/>
              <a:gd name="connsiteY3" fmla="*/ 4509120 h 4509120"/>
              <a:gd name="connsiteX4" fmla="*/ 0 w 1584176"/>
              <a:gd name="connsiteY4" fmla="*/ 0 h 4509120"/>
              <a:gd name="connsiteX0" fmla="*/ 755576 w 2339752"/>
              <a:gd name="connsiteY0" fmla="*/ 0 h 4509120"/>
              <a:gd name="connsiteX1" fmla="*/ 2339752 w 2339752"/>
              <a:gd name="connsiteY1" fmla="*/ 0 h 4509120"/>
              <a:gd name="connsiteX2" fmla="*/ 2339752 w 2339752"/>
              <a:gd name="connsiteY2" fmla="*/ 4509120 h 4509120"/>
              <a:gd name="connsiteX3" fmla="*/ 0 w 2339752"/>
              <a:gd name="connsiteY3" fmla="*/ 4509120 h 4509120"/>
              <a:gd name="connsiteX4" fmla="*/ 755576 w 2339752"/>
              <a:gd name="connsiteY4" fmla="*/ 0 h 4509120"/>
              <a:gd name="connsiteX0" fmla="*/ 0 w 2339752"/>
              <a:gd name="connsiteY0" fmla="*/ 0 h 4509120"/>
              <a:gd name="connsiteX1" fmla="*/ 2339752 w 2339752"/>
              <a:gd name="connsiteY1" fmla="*/ 0 h 4509120"/>
              <a:gd name="connsiteX2" fmla="*/ 2339752 w 2339752"/>
              <a:gd name="connsiteY2" fmla="*/ 4509120 h 4509120"/>
              <a:gd name="connsiteX3" fmla="*/ 0 w 2339752"/>
              <a:gd name="connsiteY3" fmla="*/ 4509120 h 4509120"/>
              <a:gd name="connsiteX4" fmla="*/ 0 w 2339752"/>
              <a:gd name="connsiteY4" fmla="*/ 0 h 4509120"/>
              <a:gd name="connsiteX0" fmla="*/ 0 w 2339752"/>
              <a:gd name="connsiteY0" fmla="*/ 0 h 4509120"/>
              <a:gd name="connsiteX1" fmla="*/ 1691680 w 2339752"/>
              <a:gd name="connsiteY1" fmla="*/ 0 h 4509120"/>
              <a:gd name="connsiteX2" fmla="*/ 2339752 w 2339752"/>
              <a:gd name="connsiteY2" fmla="*/ 4509120 h 4509120"/>
              <a:gd name="connsiteX3" fmla="*/ 0 w 2339752"/>
              <a:gd name="connsiteY3" fmla="*/ 4509120 h 4509120"/>
              <a:gd name="connsiteX4" fmla="*/ 0 w 2339752"/>
              <a:gd name="connsiteY4" fmla="*/ 0 h 4509120"/>
              <a:gd name="connsiteX0" fmla="*/ 0 w 6156176"/>
              <a:gd name="connsiteY0" fmla="*/ 0 h 4621815"/>
              <a:gd name="connsiteX1" fmla="*/ 1691680 w 6156176"/>
              <a:gd name="connsiteY1" fmla="*/ 0 h 4621815"/>
              <a:gd name="connsiteX2" fmla="*/ 6156176 w 6156176"/>
              <a:gd name="connsiteY2" fmla="*/ 4621815 h 4621815"/>
              <a:gd name="connsiteX3" fmla="*/ 0 w 6156176"/>
              <a:gd name="connsiteY3" fmla="*/ 4509120 h 4621815"/>
              <a:gd name="connsiteX4" fmla="*/ 0 w 6156176"/>
              <a:gd name="connsiteY4" fmla="*/ 0 h 4621815"/>
              <a:gd name="connsiteX0" fmla="*/ 0 w 6156176"/>
              <a:gd name="connsiteY0" fmla="*/ 0 h 4621815"/>
              <a:gd name="connsiteX1" fmla="*/ 1691680 w 6156176"/>
              <a:gd name="connsiteY1" fmla="*/ 0 h 4621815"/>
              <a:gd name="connsiteX2" fmla="*/ 6156176 w 6156176"/>
              <a:gd name="connsiteY2" fmla="*/ 4621815 h 4621815"/>
              <a:gd name="connsiteX3" fmla="*/ 0 w 6156176"/>
              <a:gd name="connsiteY3" fmla="*/ 4621815 h 4621815"/>
              <a:gd name="connsiteX4" fmla="*/ 0 w 6156176"/>
              <a:gd name="connsiteY4" fmla="*/ 0 h 4621815"/>
              <a:gd name="connsiteX0" fmla="*/ 0 w 6156176"/>
              <a:gd name="connsiteY0" fmla="*/ 0 h 4621815"/>
              <a:gd name="connsiteX1" fmla="*/ 4716016 w 6156176"/>
              <a:gd name="connsiteY1" fmla="*/ 0 h 4621815"/>
              <a:gd name="connsiteX2" fmla="*/ 6156176 w 6156176"/>
              <a:gd name="connsiteY2" fmla="*/ 4621815 h 4621815"/>
              <a:gd name="connsiteX3" fmla="*/ 0 w 6156176"/>
              <a:gd name="connsiteY3" fmla="*/ 4621815 h 4621815"/>
              <a:gd name="connsiteX4" fmla="*/ 0 w 6156176"/>
              <a:gd name="connsiteY4" fmla="*/ 0 h 462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176" h="4621815">
                <a:moveTo>
                  <a:pt x="0" y="0"/>
                </a:moveTo>
                <a:lnTo>
                  <a:pt x="4716016" y="0"/>
                </a:lnTo>
                <a:lnTo>
                  <a:pt x="6156176" y="4621815"/>
                </a:lnTo>
                <a:lnTo>
                  <a:pt x="0" y="462181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DA0C-205A-44CB-BB80-DCA6C82DBA18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1018BC2E-771C-4B6B-9156-286203519A7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01687714"/>
              </p:ext>
            </p:extLst>
          </p:nvPr>
        </p:nvGraphicFramePr>
        <p:xfrm>
          <a:off x="0" y="4"/>
          <a:ext cx="12192000" cy="119674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4384"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 marL="91437" marR="91437" marT="45757" marB="4575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364">
                <a:tc>
                  <a:txBody>
                    <a:bodyPr/>
                    <a:lstStyle/>
                    <a:p>
                      <a:endParaRPr lang="zh-TW" altLang="en-US" sz="300" dirty="0"/>
                    </a:p>
                  </a:txBody>
                  <a:tcPr marL="91437" marR="91437" marT="45757" marB="4575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0661" y="11308"/>
            <a:ext cx="505272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260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B764-A346-4510-89C4-1BBE78CED65C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1018BC2E-771C-4B6B-9156-286203519A7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27716029"/>
              </p:ext>
            </p:extLst>
          </p:nvPr>
        </p:nvGraphicFramePr>
        <p:xfrm>
          <a:off x="0" y="4"/>
          <a:ext cx="12192000" cy="119674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4384">
                <a:tc>
                  <a:txBody>
                    <a:bodyPr/>
                    <a:lstStyle/>
                    <a:p>
                      <a:endParaRPr lang="zh-TW" altLang="en-US" sz="1500" dirty="0"/>
                    </a:p>
                  </a:txBody>
                  <a:tcPr marL="91437" marR="91437" marT="45757" marB="4575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364">
                <a:tc>
                  <a:txBody>
                    <a:bodyPr/>
                    <a:lstStyle/>
                    <a:p>
                      <a:endParaRPr lang="zh-TW" altLang="en-US" sz="300" dirty="0"/>
                    </a:p>
                  </a:txBody>
                  <a:tcPr marL="91437" marR="91437" marT="45757" marB="4575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680661" y="11308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6638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10B44-C062-4C3C-85A9-C89D442D74C7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1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0290-C591-47F9-BF55-F6214F8FE111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15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86BB0-9700-41E6-A27F-7EA2E519E3D0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4010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F190-5EB9-408E-BB8F-B9DDCC3AF59E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686728" y="6366764"/>
            <a:ext cx="505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9902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7FDE-2903-49FA-AA8C-71977CE3E6A0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18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DDDF-9574-415D-9E25-351399F735B5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24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DC17D-6764-44E4-90CC-D44553001F91}" type="datetime1">
              <a:rPr lang="zh-TW" altLang="en-US" smtClean="0"/>
              <a:t>2021/8/13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5ED3A-4113-4D6F-82B0-83ED7622A2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83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spd="slow">
    <p:randomBar dir="vert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5647"/>
              </p:ext>
            </p:extLst>
          </p:nvPr>
        </p:nvGraphicFramePr>
        <p:xfrm>
          <a:off x="1740016" y="1700808"/>
          <a:ext cx="900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0"/>
                <a:gridCol w="5400000"/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會議議程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14:00~14:10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主持人致詞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14:10~14:30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土地開發處簡報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14:30~15:00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土地所有權人陳述意見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15:00~15:30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綜合答覆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圓角矩形 2"/>
          <p:cNvSpPr/>
          <p:nvPr/>
        </p:nvSpPr>
        <p:spPr>
          <a:xfrm>
            <a:off x="839416" y="116632"/>
            <a:ext cx="10513168" cy="936104"/>
          </a:xfrm>
          <a:prstGeom prst="roundRect">
            <a:avLst/>
          </a:prstGeom>
          <a:solidFill>
            <a:srgbClr val="F8F8F8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高雄市第</a:t>
            </a:r>
            <a:r>
              <a:rPr lang="en-US" altLang="zh-TW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4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期土地所有權人座談會</a:t>
            </a:r>
            <a:endParaRPr lang="zh-TW" altLang="en-US" sz="4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2694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8" lvl="8" indent="-514338">
              <a:defRPr/>
            </a:pPr>
            <a:r>
              <a:rPr lang="zh-TW" altLang="en-US" sz="36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</a:t>
            </a:r>
            <a:r>
              <a:rPr lang="en-US" altLang="zh-TW" sz="36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6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辦理重劃原因及其效益</a:t>
            </a:r>
            <a:endParaRPr lang="en-US" altLang="zh-TW" sz="36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4563" t="38100" r="28344" b="10101"/>
          <a:stretch/>
        </p:blipFill>
        <p:spPr>
          <a:xfrm>
            <a:off x="5447928" y="3068960"/>
            <a:ext cx="6606798" cy="3371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字方塊 9"/>
          <p:cNvSpPr txBox="1"/>
          <p:nvPr/>
        </p:nvSpPr>
        <p:spPr>
          <a:xfrm>
            <a:off x="5461315" y="6140610"/>
            <a:ext cx="12241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圓角矩形 9">
            <a:extLst>
              <a:ext uri="{FF2B5EF4-FFF2-40B4-BE49-F238E27FC236}">
                <a16:creationId xmlns="" xmlns:a16="http://schemas.microsoft.com/office/drawing/2014/main" id="{55609FE5-03FE-4683-8EAF-41CB46B9B7FF}"/>
              </a:ext>
            </a:extLst>
          </p:cNvPr>
          <p:cNvSpPr/>
          <p:nvPr/>
        </p:nvSpPr>
        <p:spPr>
          <a:xfrm>
            <a:off x="551384" y="1463880"/>
            <a:ext cx="4563746" cy="4727834"/>
          </a:xfrm>
          <a:prstGeom prst="roundRect">
            <a:avLst/>
          </a:prstGeom>
          <a:solidFill>
            <a:srgbClr val="9DBFBE">
              <a:lumMod val="40000"/>
              <a:lumOff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重劃原因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ts val="3000"/>
              </a:lnSpc>
            </a:pPr>
            <a:endParaRPr lang="en-US" altLang="zh-TW" sz="2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ts val="3000"/>
              </a:lnSpc>
            </a:pP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本開發區係配合仁武都市計畫變更，依照</a:t>
            </a: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公設用地檢討變更通案原則，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將閒置市場及公</a:t>
            </a:r>
            <a:r>
              <a:rPr lang="en-US" altLang="zh-TW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兒</a:t>
            </a:r>
            <a:r>
              <a:rPr lang="en-US" altLang="zh-TW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用地等公共設施解編，改善公共安全交通，促進土地合理使用，提高土地利用價值，消除土地畸零或不整現象，以達地盡其利之目的。</a:t>
            </a:r>
          </a:p>
        </p:txBody>
      </p:sp>
      <p:sp>
        <p:nvSpPr>
          <p:cNvPr id="12" name="圓角矩形 9">
            <a:extLst>
              <a:ext uri="{FF2B5EF4-FFF2-40B4-BE49-F238E27FC236}">
                <a16:creationId xmlns="" xmlns:a16="http://schemas.microsoft.com/office/drawing/2014/main" id="{55609FE5-03FE-4683-8EAF-41CB46B9B7FF}"/>
              </a:ext>
            </a:extLst>
          </p:cNvPr>
          <p:cNvSpPr/>
          <p:nvPr/>
        </p:nvSpPr>
        <p:spPr>
          <a:xfrm>
            <a:off x="5930659" y="1463880"/>
            <a:ext cx="5641335" cy="1512168"/>
          </a:xfrm>
          <a:prstGeom prst="roundRect">
            <a:avLst/>
          </a:prstGeom>
          <a:solidFill>
            <a:srgbClr val="9DBFBE">
              <a:lumMod val="40000"/>
              <a:lumOff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重劃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效益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開發約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0.3870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公頃住宅區建築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用地無償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取得公共設施用地約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0.2130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</a:p>
        </p:txBody>
      </p:sp>
    </p:spTree>
    <p:extLst>
      <p:ext uri="{BB962C8B-B14F-4D97-AF65-F5344CB8AC3E}">
        <p14:creationId xmlns:p14="http://schemas.microsoft.com/office/powerpoint/2010/main" val="321431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/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四</a:t>
            </a:r>
            <a:r>
              <a:rPr lang="en-US" altLang="zh-TW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重劃區內土地權屬情形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5432" t="16401" r="24406" b="14300"/>
          <a:stretch/>
        </p:blipFill>
        <p:spPr>
          <a:xfrm>
            <a:off x="89016" y="1855395"/>
            <a:ext cx="4278792" cy="41529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34644" t="21300" r="31887" b="17801"/>
          <a:stretch/>
        </p:blipFill>
        <p:spPr>
          <a:xfrm>
            <a:off x="4422828" y="1855395"/>
            <a:ext cx="4065905" cy="416157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C74D1C0C-682B-4038-8F11-FF757ECC0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553951"/>
              </p:ext>
            </p:extLst>
          </p:nvPr>
        </p:nvGraphicFramePr>
        <p:xfrm>
          <a:off x="8688288" y="2348880"/>
          <a:ext cx="3378171" cy="287999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87189">
                  <a:extLst>
                    <a:ext uri="{9D8B030D-6E8A-4147-A177-3AD203B41FA5}">
                      <a16:colId xmlns="" xmlns:a16="http://schemas.microsoft.com/office/drawing/2014/main" val="2963049605"/>
                    </a:ext>
                  </a:extLst>
                </a:gridCol>
                <a:gridCol w="1293908">
                  <a:extLst>
                    <a:ext uri="{9D8B030D-6E8A-4147-A177-3AD203B41FA5}">
                      <a16:colId xmlns="" xmlns:a16="http://schemas.microsoft.com/office/drawing/2014/main" val="1101269989"/>
                    </a:ext>
                  </a:extLst>
                </a:gridCol>
                <a:gridCol w="1397074">
                  <a:extLst>
                    <a:ext uri="{9D8B030D-6E8A-4147-A177-3AD203B41FA5}">
                      <a16:colId xmlns="" xmlns:a16="http://schemas.microsoft.com/office/drawing/2014/main" val="2867799389"/>
                    </a:ext>
                  </a:extLst>
                </a:gridCol>
              </a:tblGrid>
              <a:tr h="85893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</a:t>
                      </a:r>
                      <a:endParaRPr lang="en-US" altLang="zh-TW" sz="180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（公頃）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比率</a:t>
                      </a:r>
                      <a:endParaRPr lang="en-US" altLang="zh-TW" sz="180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百分比</a:t>
                      </a:r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19262672"/>
                  </a:ext>
                </a:extLst>
              </a:tr>
              <a:tr h="43534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0.0000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0.00%</a:t>
                      </a:r>
                      <a:endParaRPr lang="en-US" altLang="zh-TW" sz="18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99747416"/>
                  </a:ext>
                </a:extLst>
              </a:tr>
              <a:tr h="43534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私有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0.5989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100.00%</a:t>
                      </a:r>
                      <a:endParaRPr lang="en-US" altLang="zh-TW" sz="18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0396170"/>
                  </a:ext>
                </a:extLst>
              </a:tr>
              <a:tr h="43534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1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0.5989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100.00%</a:t>
                      </a:r>
                      <a:endParaRPr lang="en-US" altLang="zh-TW" sz="18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365403"/>
                  </a:ext>
                </a:extLst>
              </a:tr>
              <a:tr h="715037"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zh-TW" altLang="en-US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包含</a:t>
                      </a:r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r>
                        <a:rPr lang="zh-TW" altLang="en-US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筆土地，私有地主共</a:t>
                      </a:r>
                      <a:r>
                        <a:rPr lang="en-US" altLang="zh-TW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r>
                        <a:rPr lang="zh-TW" altLang="en-US" sz="1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5192802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EBDF2A8F-9184-453D-9CB6-3240C7D39402}"/>
              </a:ext>
            </a:extLst>
          </p:cNvPr>
          <p:cNvSpPr txBox="1"/>
          <p:nvPr/>
        </p:nvSpPr>
        <p:spPr>
          <a:xfrm>
            <a:off x="7968208" y="6381328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備註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實際面積以重劃區範圍邊界分割後之實地測量面積為準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8C19D42-17E3-4BB6-92BA-9634AF89A718}"/>
              </a:ext>
            </a:extLst>
          </p:cNvPr>
          <p:cNvSpPr txBox="1"/>
          <p:nvPr/>
        </p:nvSpPr>
        <p:spPr>
          <a:xfrm>
            <a:off x="6371090" y="5733256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備註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實際面積以重劃區範圍邊界分割後之實地測量面積為準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="" xmlns:a16="http://schemas.microsoft.com/office/drawing/2014/main" id="{48C07CD6-1C0C-4000-80F2-0FD15380C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86419"/>
              </p:ext>
            </p:extLst>
          </p:nvPr>
        </p:nvGraphicFramePr>
        <p:xfrm>
          <a:off x="119336" y="1788062"/>
          <a:ext cx="5040001" cy="444925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02925">
                  <a:extLst>
                    <a:ext uri="{9D8B030D-6E8A-4147-A177-3AD203B41FA5}">
                      <a16:colId xmlns="" xmlns:a16="http://schemas.microsoft.com/office/drawing/2014/main" val="2082874511"/>
                    </a:ext>
                  </a:extLst>
                </a:gridCol>
                <a:gridCol w="1255321">
                  <a:extLst>
                    <a:ext uri="{9D8B030D-6E8A-4147-A177-3AD203B41FA5}">
                      <a16:colId xmlns="" xmlns:a16="http://schemas.microsoft.com/office/drawing/2014/main" val="831688305"/>
                    </a:ext>
                  </a:extLst>
                </a:gridCol>
                <a:gridCol w="1254678">
                  <a:extLst>
                    <a:ext uri="{9D8B030D-6E8A-4147-A177-3AD203B41FA5}">
                      <a16:colId xmlns="" xmlns:a16="http://schemas.microsoft.com/office/drawing/2014/main" val="3074316159"/>
                    </a:ext>
                  </a:extLst>
                </a:gridCol>
                <a:gridCol w="1927077">
                  <a:extLst>
                    <a:ext uri="{9D8B030D-6E8A-4147-A177-3AD203B41FA5}">
                      <a16:colId xmlns="" xmlns:a16="http://schemas.microsoft.com/office/drawing/2014/main" val="3420488356"/>
                    </a:ext>
                  </a:extLst>
                </a:gridCol>
              </a:tblGrid>
              <a:tr h="70630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土地使用項目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</a:t>
                      </a:r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公頃</a:t>
                      </a:r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百分比</a:t>
                      </a:r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(%)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9428959"/>
                  </a:ext>
                </a:extLst>
              </a:tr>
              <a:tr h="542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住宅區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0.3870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64.50%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0771261"/>
                  </a:ext>
                </a:extLst>
              </a:tr>
              <a:tr h="5720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小計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0.3870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64.50%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348688"/>
                  </a:ext>
                </a:extLst>
              </a:tr>
              <a:tr h="71505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</a:t>
                      </a:r>
                      <a:b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</a:t>
                      </a:r>
                      <a:b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</a:t>
                      </a:r>
                      <a:b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</a:t>
                      </a:r>
                      <a:b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</a:t>
                      </a:r>
                      <a:b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</a:t>
                      </a:r>
                      <a:endParaRPr lang="zh-TW" altLang="en-US" sz="2000" b="1" i="0" u="none" strike="noStrike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道路用地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0.1650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27.50%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3832297"/>
                  </a:ext>
                </a:extLst>
              </a:tr>
              <a:tr h="7150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綠地用地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0.0480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8.00%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7406498"/>
                  </a:ext>
                </a:extLst>
              </a:tr>
              <a:tr h="6670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小計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0.2130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35.50%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9137674"/>
                  </a:ext>
                </a:extLst>
              </a:tr>
              <a:tr h="5312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0.6000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100.00%</a:t>
                      </a:r>
                      <a:endParaRPr lang="en-US" altLang="zh-TW" sz="2000" b="0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996186"/>
                  </a:ext>
                </a:extLst>
              </a:tr>
            </a:tbl>
          </a:graphicData>
        </a:graphic>
      </p:graphicFrame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8" lvl="8" indent="-514338"/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五</a:t>
            </a:r>
            <a:r>
              <a:rPr lang="en-US" altLang="zh-TW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都市計畫配置圖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4563" t="38100" r="28344" b="10101"/>
          <a:stretch/>
        </p:blipFill>
        <p:spPr>
          <a:xfrm>
            <a:off x="5340793" y="2204864"/>
            <a:ext cx="6606798" cy="3371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字方塊 9"/>
          <p:cNvSpPr txBox="1"/>
          <p:nvPr/>
        </p:nvSpPr>
        <p:spPr>
          <a:xfrm>
            <a:off x="5375920" y="5222884"/>
            <a:ext cx="12241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3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3103" y="5661248"/>
            <a:ext cx="9865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平均重劃負擔比率</a:t>
            </a:r>
            <a:r>
              <a:rPr lang="en-US" altLang="zh-TW" sz="3200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</a:t>
            </a:r>
            <a:r>
              <a:rPr lang="en-US" altLang="zh-TW" sz="3200" b="1" i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35.50</a:t>
            </a:r>
            <a:r>
              <a:rPr lang="en-US" altLang="zh-TW" sz="3200" b="1" i="1" kern="1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%</a:t>
            </a:r>
            <a:r>
              <a:rPr lang="en-US" altLang="zh-TW" sz="3200" b="1" i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+ 8.90</a:t>
            </a:r>
            <a:r>
              <a:rPr lang="en-US" altLang="zh-TW" sz="3200" b="1" i="1" kern="1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%</a:t>
            </a:r>
            <a:r>
              <a:rPr lang="en-US" altLang="zh-TW" sz="3200" b="1" i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TW" sz="3200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= </a:t>
            </a:r>
            <a:r>
              <a:rPr lang="en-US" altLang="zh-TW" sz="3200" b="1" i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44.40%</a:t>
            </a:r>
            <a:endParaRPr lang="zh-TW" altLang="zh-TW" sz="3200" b="1" i="1" kern="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zh-TW" altLang="en-US" sz="2800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="" xmlns:a16="http://schemas.microsoft.com/office/drawing/2014/main" id="{4193C41C-7005-4B73-85AB-12D593AE5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92495"/>
              </p:ext>
            </p:extLst>
          </p:nvPr>
        </p:nvGraphicFramePr>
        <p:xfrm>
          <a:off x="983432" y="1844824"/>
          <a:ext cx="5040560" cy="33843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7059">
                  <a:extLst>
                    <a:ext uri="{9D8B030D-6E8A-4147-A177-3AD203B41FA5}">
                      <a16:colId xmlns="" xmlns:a16="http://schemas.microsoft.com/office/drawing/2014/main" val="3289344861"/>
                    </a:ext>
                  </a:extLst>
                </a:gridCol>
                <a:gridCol w="1361520">
                  <a:extLst>
                    <a:ext uri="{9D8B030D-6E8A-4147-A177-3AD203B41FA5}">
                      <a16:colId xmlns="" xmlns:a16="http://schemas.microsoft.com/office/drawing/2014/main" val="141630842"/>
                    </a:ext>
                  </a:extLst>
                </a:gridCol>
                <a:gridCol w="1851981">
                  <a:extLst>
                    <a:ext uri="{9D8B030D-6E8A-4147-A177-3AD203B41FA5}">
                      <a16:colId xmlns="" xmlns:a16="http://schemas.microsoft.com/office/drawing/2014/main" val="191000980"/>
                    </a:ext>
                  </a:extLst>
                </a:gridCol>
              </a:tblGrid>
              <a:tr h="810004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公共設施用地負擔</a:t>
                      </a:r>
                      <a:endParaRPr lang="en-US" altLang="zh-TW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項目及面積</a:t>
                      </a:r>
                    </a:p>
                  </a:txBody>
                  <a:tcPr marL="91444" marR="91444" marT="45733" marB="45733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/>
                    </a:p>
                  </a:txBody>
                  <a:tcPr marL="91444" marR="91444" marT="45733" marB="45733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公共設施用地平均負擔比率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33" marB="45733" anchor="ctr"/>
                </a:tc>
                <a:extLst>
                  <a:ext uri="{0D108BD9-81ED-4DB2-BD59-A6C34878D82A}">
                    <a16:rowId xmlns="" xmlns:a16="http://schemas.microsoft.com/office/drawing/2014/main" val="3269067950"/>
                  </a:ext>
                </a:extLst>
              </a:tr>
              <a:tr h="1049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面積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（公頃）</a:t>
                      </a:r>
                    </a:p>
                  </a:txBody>
                  <a:tcPr marL="68592" marR="6859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92" marR="68592" marT="0" marB="0" anchor="ctr"/>
                </a:tc>
                <a:extLst>
                  <a:ext uri="{0D108BD9-81ED-4DB2-BD59-A6C34878D82A}">
                    <a16:rowId xmlns="" xmlns:a16="http://schemas.microsoft.com/office/drawing/2014/main" val="3730415016"/>
                  </a:ext>
                </a:extLst>
              </a:tr>
              <a:tr h="5083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道路用地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0.1650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35.50%</a:t>
                      </a:r>
                      <a:endParaRPr lang="en-US" altLang="zh-TW" sz="2000" b="1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extLst>
                  <a:ext uri="{0D108BD9-81ED-4DB2-BD59-A6C34878D82A}">
                    <a16:rowId xmlns="" xmlns:a16="http://schemas.microsoft.com/office/drawing/2014/main" val="3761557921"/>
                  </a:ext>
                </a:extLst>
              </a:tr>
              <a:tr h="5083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綠地用地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0.0480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0" marR="8630" marT="8626" marB="0" anchor="ctr"/>
                </a:tc>
                <a:extLst>
                  <a:ext uri="{0D108BD9-81ED-4DB2-BD59-A6C34878D82A}">
                    <a16:rowId xmlns="" xmlns:a16="http://schemas.microsoft.com/office/drawing/2014/main" val="2935548213"/>
                  </a:ext>
                </a:extLst>
              </a:tr>
              <a:tr h="5083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小計</a:t>
                      </a:r>
                      <a:endParaRPr lang="zh-TW" altLang="en-US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0.2130</a:t>
                      </a:r>
                      <a:endParaRPr lang="en-US" altLang="zh-TW" sz="2000" b="1" i="0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325923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3F02FB32-FE81-43F7-B649-2DF1CB9EF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4464"/>
              </p:ext>
            </p:extLst>
          </p:nvPr>
        </p:nvGraphicFramePr>
        <p:xfrm>
          <a:off x="6441642" y="1844824"/>
          <a:ext cx="4680520" cy="338437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44216">
                  <a:extLst>
                    <a:ext uri="{9D8B030D-6E8A-4147-A177-3AD203B41FA5}">
                      <a16:colId xmlns="" xmlns:a16="http://schemas.microsoft.com/office/drawing/2014/main" val="3289344861"/>
                    </a:ext>
                  </a:extLst>
                </a:gridCol>
                <a:gridCol w="1418376">
                  <a:extLst>
                    <a:ext uri="{9D8B030D-6E8A-4147-A177-3AD203B41FA5}">
                      <a16:colId xmlns="" xmlns:a16="http://schemas.microsoft.com/office/drawing/2014/main" val="141630842"/>
                    </a:ext>
                  </a:extLst>
                </a:gridCol>
                <a:gridCol w="1317928">
                  <a:extLst>
                    <a:ext uri="{9D8B030D-6E8A-4147-A177-3AD203B41FA5}">
                      <a16:colId xmlns="" xmlns:a16="http://schemas.microsoft.com/office/drawing/2014/main" val="191000980"/>
                    </a:ext>
                  </a:extLst>
                </a:gridCol>
              </a:tblGrid>
              <a:tr h="598978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開發費用項目及金額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33" marB="45733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/>
                    </a:p>
                  </a:txBody>
                  <a:tcPr marL="91444" marR="91444" marT="45733" marB="45733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費用平均負擔比率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33" marB="45733" anchor="ctr"/>
                </a:tc>
                <a:extLst>
                  <a:ext uri="{0D108BD9-81ED-4DB2-BD59-A6C34878D82A}">
                    <a16:rowId xmlns="" xmlns:a16="http://schemas.microsoft.com/office/drawing/2014/main" val="3269067950"/>
                  </a:ext>
                </a:extLst>
              </a:tr>
              <a:tr h="910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68592" marR="685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仟元</a:t>
                      </a: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</a:p>
                  </a:txBody>
                  <a:tcPr marL="68592" marR="68592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92" marR="68592" marT="0" marB="0" anchor="ctr"/>
                </a:tc>
                <a:extLst>
                  <a:ext uri="{0D108BD9-81ED-4DB2-BD59-A6C34878D82A}">
                    <a16:rowId xmlns="" xmlns:a16="http://schemas.microsoft.com/office/drawing/2014/main" val="3730415016"/>
                  </a:ext>
                </a:extLst>
              </a:tr>
              <a:tr h="4687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工程總費用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20,263</a:t>
                      </a:r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8.90%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extLst>
                  <a:ext uri="{0D108BD9-81ED-4DB2-BD59-A6C34878D82A}">
                    <a16:rowId xmlns="" xmlns:a16="http://schemas.microsoft.com/office/drawing/2014/main" val="3761557921"/>
                  </a:ext>
                </a:extLst>
              </a:tr>
              <a:tr h="4687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重劃費用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3,211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0" marR="8630" marT="8626" marB="0" anchor="ctr"/>
                </a:tc>
                <a:extLst>
                  <a:ext uri="{0D108BD9-81ED-4DB2-BD59-A6C34878D82A}">
                    <a16:rowId xmlns="" xmlns:a16="http://schemas.microsoft.com/office/drawing/2014/main" val="2280020032"/>
                  </a:ext>
                </a:extLst>
              </a:tr>
              <a:tr h="4687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貸款利息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549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0" marR="8630" marT="8626" marB="0" anchor="ctr"/>
                </a:tc>
                <a:extLst>
                  <a:ext uri="{0D108BD9-81ED-4DB2-BD59-A6C34878D82A}">
                    <a16:rowId xmlns="" xmlns:a16="http://schemas.microsoft.com/office/drawing/2014/main" val="3560546678"/>
                  </a:ext>
                </a:extLst>
              </a:tr>
              <a:tr h="46875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24,023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1" marR="8631" marT="8627" marB="0" anchor="ctr"/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630" marR="8630" marT="8626" marB="0" anchor="ctr"/>
                </a:tc>
                <a:extLst>
                  <a:ext uri="{0D108BD9-81ED-4DB2-BD59-A6C34878D82A}">
                    <a16:rowId xmlns="" xmlns:a16="http://schemas.microsoft.com/office/drawing/2014/main" val="2935548213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软雅黑" pitchFamily="34" charset="-122"/>
                <a:ea typeface="微软雅黑" pitchFamily="34" charset="-122"/>
              </a:rPr>
              <a:t>六</a:t>
            </a:r>
            <a:r>
              <a:rPr lang="en-US" altLang="zh-TW" sz="3600" b="1" dirty="0" smtClean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TW" altLang="en-US" sz="3600" b="1" dirty="0" smtClean="0">
                <a:latin typeface="微软雅黑" pitchFamily="34" charset="-122"/>
                <a:ea typeface="微软雅黑" pitchFamily="34" charset="-122"/>
              </a:rPr>
              <a:t>預估</a:t>
            </a:r>
            <a:r>
              <a:rPr lang="zh-TW" altLang="en-US" sz="3600" b="1" dirty="0">
                <a:latin typeface="微软雅黑" pitchFamily="34" charset="-122"/>
                <a:ea typeface="微软雅黑" pitchFamily="34" charset="-122"/>
              </a:rPr>
              <a:t>重劃負擔</a:t>
            </a:r>
          </a:p>
        </p:txBody>
      </p:sp>
    </p:spTree>
    <p:extLst>
      <p:ext uri="{BB962C8B-B14F-4D97-AF65-F5344CB8AC3E}">
        <p14:creationId xmlns:p14="http://schemas.microsoft.com/office/powerpoint/2010/main" val="3021888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D76B7B98-10E6-4F3C-B0B1-C2556F9B6DB5}"/>
              </a:ext>
            </a:extLst>
          </p:cNvPr>
          <p:cNvGrpSpPr/>
          <p:nvPr/>
        </p:nvGrpSpPr>
        <p:grpSpPr>
          <a:xfrm>
            <a:off x="1775520" y="837235"/>
            <a:ext cx="7992889" cy="5865577"/>
            <a:chOff x="808038" y="1412875"/>
            <a:chExt cx="7224714" cy="4945888"/>
          </a:xfrm>
        </p:grpSpPr>
        <p:sp>
          <p:nvSpPr>
            <p:cNvPr id="10" name="矩形 1">
              <a:extLst>
                <a:ext uri="{FF2B5EF4-FFF2-40B4-BE49-F238E27FC236}">
                  <a16:creationId xmlns="" xmlns:a16="http://schemas.microsoft.com/office/drawing/2014/main" id="{BAFD329C-BF32-446A-9F98-E6BE034BD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8" y="5373688"/>
              <a:ext cx="166977" cy="31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5EBCEC8E-F10B-47E6-9CD9-66F1E6FCF7E7}"/>
                </a:ext>
              </a:extLst>
            </p:cNvPr>
            <p:cNvSpPr txBox="1"/>
            <p:nvPr/>
          </p:nvSpPr>
          <p:spPr>
            <a:xfrm>
              <a:off x="3678238" y="1412875"/>
              <a:ext cx="2947439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勘定重劃範圍 </a:t>
              </a: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110/06/23)</a:t>
              </a:r>
              <a:endPara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="" xmlns:a16="http://schemas.microsoft.com/office/drawing/2014/main" id="{FB446F83-A9BC-4C63-9125-AADD21D360B0}"/>
                </a:ext>
              </a:extLst>
            </p:cNvPr>
            <p:cNvSpPr txBox="1"/>
            <p:nvPr/>
          </p:nvSpPr>
          <p:spPr>
            <a:xfrm>
              <a:off x="3689349" y="1998663"/>
              <a:ext cx="2936327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舉辦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座談會</a:t>
              </a:r>
              <a:r>
                <a:rPr lang="en-US" altLang="zh-TW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(110/08/25)</a:t>
              </a:r>
              <a:endPara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="" xmlns:a16="http://schemas.microsoft.com/office/drawing/2014/main" id="{DE0E3920-24E1-402C-96EE-99A3C8ACC45E}"/>
                </a:ext>
              </a:extLst>
            </p:cNvPr>
            <p:cNvSpPr txBox="1"/>
            <p:nvPr/>
          </p:nvSpPr>
          <p:spPr>
            <a:xfrm>
              <a:off x="3689350" y="2574925"/>
              <a:ext cx="3887788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預擬市地重劃計畫書送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請內政部審核</a:t>
              </a:r>
              <a:endPara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="" xmlns:a16="http://schemas.microsoft.com/office/drawing/2014/main" id="{7CF7445E-D679-4689-BF6F-97BFFFB2F998}"/>
                </a:ext>
              </a:extLst>
            </p:cNvPr>
            <p:cNvSpPr txBox="1"/>
            <p:nvPr/>
          </p:nvSpPr>
          <p:spPr>
            <a:xfrm>
              <a:off x="3689350" y="3736975"/>
              <a:ext cx="3403600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市地重劃計畫書核定及公告實施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="" xmlns:a16="http://schemas.microsoft.com/office/drawing/2014/main" id="{96610EF1-35E3-43D9-82AF-F3BEB197D78F}"/>
                </a:ext>
              </a:extLst>
            </p:cNvPr>
            <p:cNvSpPr txBox="1"/>
            <p:nvPr/>
          </p:nvSpPr>
          <p:spPr>
            <a:xfrm>
              <a:off x="3689350" y="4302125"/>
              <a:ext cx="2632075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測量、調查及地價查估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3217EFD8-F669-491C-89E2-AAEF961CF394}"/>
                </a:ext>
              </a:extLst>
            </p:cNvPr>
            <p:cNvSpPr txBox="1"/>
            <p:nvPr/>
          </p:nvSpPr>
          <p:spPr>
            <a:xfrm>
              <a:off x="3689350" y="4868863"/>
              <a:ext cx="4343402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計算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負擔、分配設計及土地分配結果公告</a:t>
              </a:r>
              <a:endPara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="" xmlns:a16="http://schemas.microsoft.com/office/drawing/2014/main" id="{CF5066F0-DEE5-4825-8EDC-918278C3BA54}"/>
                </a:ext>
              </a:extLst>
            </p:cNvPr>
            <p:cNvSpPr txBox="1"/>
            <p:nvPr/>
          </p:nvSpPr>
          <p:spPr>
            <a:xfrm>
              <a:off x="909638" y="4868863"/>
              <a:ext cx="2485227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地上物拆遷及工程施工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="" xmlns:a16="http://schemas.microsoft.com/office/drawing/2014/main" id="{A9DE3A16-AC3F-4016-92B9-AB4AF80F3857}"/>
                </a:ext>
              </a:extLst>
            </p:cNvPr>
            <p:cNvSpPr txBox="1"/>
            <p:nvPr/>
          </p:nvSpPr>
          <p:spPr>
            <a:xfrm>
              <a:off x="3689350" y="5445125"/>
              <a:ext cx="1094242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地籍整理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="" xmlns:a16="http://schemas.microsoft.com/office/drawing/2014/main" id="{7AA9EE44-8A06-476C-8105-B02D74969C92}"/>
                </a:ext>
              </a:extLst>
            </p:cNvPr>
            <p:cNvSpPr txBox="1"/>
            <p:nvPr/>
          </p:nvSpPr>
          <p:spPr>
            <a:xfrm>
              <a:off x="3681413" y="6021388"/>
              <a:ext cx="1094242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土地點交</a:t>
              </a:r>
            </a:p>
          </p:txBody>
        </p:sp>
        <p:cxnSp>
          <p:nvCxnSpPr>
            <p:cNvPr id="23" name="直線單箭頭接點 22">
              <a:extLst>
                <a:ext uri="{FF2B5EF4-FFF2-40B4-BE49-F238E27FC236}">
                  <a16:creationId xmlns="" xmlns:a16="http://schemas.microsoft.com/office/drawing/2014/main" id="{D4DDAB37-2B07-4D5B-8B30-E7659C77ABC1}"/>
                </a:ext>
              </a:extLst>
            </p:cNvPr>
            <p:cNvCxnSpPr>
              <a:stCxn id="18" idx="2"/>
              <a:endCxn id="22" idx="0"/>
            </p:cNvCxnSpPr>
            <p:nvPr/>
          </p:nvCxnSpPr>
          <p:spPr>
            <a:xfrm flipH="1">
              <a:off x="4228534" y="5782500"/>
              <a:ext cx="7937" cy="238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肘形接點 28">
              <a:extLst>
                <a:ext uri="{FF2B5EF4-FFF2-40B4-BE49-F238E27FC236}">
                  <a16:creationId xmlns="" xmlns:a16="http://schemas.microsoft.com/office/drawing/2014/main" id="{E6601F20-4810-4B40-A034-12425C5411D4}"/>
                </a:ext>
              </a:extLst>
            </p:cNvPr>
            <p:cNvCxnSpPr>
              <a:stCxn id="15" idx="1"/>
              <a:endCxn id="17" idx="0"/>
            </p:cNvCxnSpPr>
            <p:nvPr/>
          </p:nvCxnSpPr>
          <p:spPr>
            <a:xfrm rot="10800000" flipV="1">
              <a:off x="2152252" y="4470813"/>
              <a:ext cx="1537098" cy="398050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肘形接點 29">
              <a:extLst>
                <a:ext uri="{FF2B5EF4-FFF2-40B4-BE49-F238E27FC236}">
                  <a16:creationId xmlns="" xmlns:a16="http://schemas.microsoft.com/office/drawing/2014/main" id="{97C322C8-572E-423A-A3DB-6B1478064EE4}"/>
                </a:ext>
              </a:extLst>
            </p:cNvPr>
            <p:cNvCxnSpPr>
              <a:stCxn id="17" idx="2"/>
              <a:endCxn id="18" idx="1"/>
            </p:cNvCxnSpPr>
            <p:nvPr/>
          </p:nvCxnSpPr>
          <p:spPr>
            <a:xfrm rot="16200000" flipH="1">
              <a:off x="2717014" y="4641476"/>
              <a:ext cx="407574" cy="1537098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="" xmlns:a16="http://schemas.microsoft.com/office/drawing/2014/main" id="{EEA5FA53-1FE7-427F-92CD-18125A0D4513}"/>
                </a:ext>
              </a:extLst>
            </p:cNvPr>
            <p:cNvCxnSpPr/>
            <p:nvPr/>
          </p:nvCxnSpPr>
          <p:spPr>
            <a:xfrm flipH="1">
              <a:off x="4238625" y="5229225"/>
              <a:ext cx="11113" cy="206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="" xmlns:a16="http://schemas.microsoft.com/office/drawing/2014/main" id="{36F1B69B-B8ED-485F-BD98-DB079532AE41}"/>
                </a:ext>
              </a:extLst>
            </p:cNvPr>
            <p:cNvCxnSpPr/>
            <p:nvPr/>
          </p:nvCxnSpPr>
          <p:spPr>
            <a:xfrm flipH="1">
              <a:off x="4283075" y="4111625"/>
              <a:ext cx="9525" cy="206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="" xmlns:a16="http://schemas.microsoft.com/office/drawing/2014/main" id="{F2C1D5FA-4D32-4BAE-A672-8D0666126A2A}"/>
                </a:ext>
              </a:extLst>
            </p:cNvPr>
            <p:cNvCxnSpPr/>
            <p:nvPr/>
          </p:nvCxnSpPr>
          <p:spPr>
            <a:xfrm flipH="1">
              <a:off x="4275138" y="4652963"/>
              <a:ext cx="9525" cy="206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="" xmlns:a16="http://schemas.microsoft.com/office/drawing/2014/main" id="{A760B16E-EE7E-4109-9619-B3BDBB99D2DB}"/>
                </a:ext>
              </a:extLst>
            </p:cNvPr>
            <p:cNvCxnSpPr/>
            <p:nvPr/>
          </p:nvCxnSpPr>
          <p:spPr>
            <a:xfrm flipH="1">
              <a:off x="4302125" y="3551238"/>
              <a:ext cx="9525" cy="20637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="" xmlns:a16="http://schemas.microsoft.com/office/drawing/2014/main" id="{B37E0415-A9DC-45C0-8FD6-D117BBD713CB}"/>
                </a:ext>
              </a:extLst>
            </p:cNvPr>
            <p:cNvCxnSpPr/>
            <p:nvPr/>
          </p:nvCxnSpPr>
          <p:spPr>
            <a:xfrm flipH="1">
              <a:off x="4284663" y="2349500"/>
              <a:ext cx="9525" cy="206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="" xmlns:a16="http://schemas.microsoft.com/office/drawing/2014/main" id="{F00C0085-658C-4702-AC59-01C09FDA30DE}"/>
                </a:ext>
              </a:extLst>
            </p:cNvPr>
            <p:cNvCxnSpPr/>
            <p:nvPr/>
          </p:nvCxnSpPr>
          <p:spPr>
            <a:xfrm flipH="1">
              <a:off x="4302125" y="1776740"/>
              <a:ext cx="9525" cy="206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31">
              <a:extLst>
                <a:ext uri="{FF2B5EF4-FFF2-40B4-BE49-F238E27FC236}">
                  <a16:creationId xmlns="" xmlns:a16="http://schemas.microsoft.com/office/drawing/2014/main" id="{F611DDFC-3234-415A-870C-3ADCD3317F7A}"/>
                </a:ext>
              </a:extLst>
            </p:cNvPr>
            <p:cNvSpPr txBox="1"/>
            <p:nvPr/>
          </p:nvSpPr>
          <p:spPr>
            <a:xfrm>
              <a:off x="3676650" y="3181350"/>
              <a:ext cx="3184526" cy="337375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都市</a:t>
              </a:r>
              <a:r>
                <a:rPr lang="zh-TW" altLang="en-US" sz="20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計畫核定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及公告發布實施</a:t>
              </a:r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="" xmlns:a16="http://schemas.microsoft.com/office/drawing/2014/main" id="{5FAE6666-549A-4F0E-8A07-0DC31A8DB90A}"/>
                </a:ext>
              </a:extLst>
            </p:cNvPr>
            <p:cNvCxnSpPr/>
            <p:nvPr/>
          </p:nvCxnSpPr>
          <p:spPr>
            <a:xfrm flipH="1">
              <a:off x="4278313" y="2924175"/>
              <a:ext cx="9525" cy="206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11687175" y="11113"/>
            <a:ext cx="504825" cy="365125"/>
          </a:xfrm>
        </p:spPr>
        <p:txBody>
          <a:bodyPr/>
          <a:lstStyle/>
          <a:p>
            <a:fld id="{8365ED3A-4113-4D6F-82B0-83ED7622A2BC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软雅黑" pitchFamily="34" charset="-122"/>
                <a:ea typeface="微软雅黑" pitchFamily="34" charset="-122"/>
              </a:rPr>
              <a:t>七</a:t>
            </a:r>
            <a:r>
              <a:rPr lang="en-US" altLang="zh-TW" sz="3600" b="1" dirty="0"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TW" altLang="en-US" sz="3600" b="1" dirty="0">
                <a:latin typeface="微软雅黑" pitchFamily="34" charset="-122"/>
                <a:ea typeface="微软雅黑" pitchFamily="34" charset="-122"/>
              </a:rPr>
              <a:t>重劃作業流程</a:t>
            </a:r>
          </a:p>
        </p:txBody>
      </p:sp>
    </p:spTree>
    <p:extLst>
      <p:ext uri="{BB962C8B-B14F-4D97-AF65-F5344CB8AC3E}">
        <p14:creationId xmlns:p14="http://schemas.microsoft.com/office/powerpoint/2010/main" val="482298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>
              <a:ext uri="{FF2B5EF4-FFF2-40B4-BE49-F238E27FC236}">
                <a16:creationId xmlns="" xmlns:a16="http://schemas.microsoft.com/office/drawing/2014/main" id="{55609FE5-03FE-4683-8EAF-41CB46B9B7FF}"/>
              </a:ext>
            </a:extLst>
          </p:cNvPr>
          <p:cNvSpPr/>
          <p:nvPr/>
        </p:nvSpPr>
        <p:spPr>
          <a:xfrm>
            <a:off x="1199456" y="1268760"/>
            <a:ext cx="10234960" cy="5423893"/>
          </a:xfrm>
          <a:prstGeom prst="roundRect">
            <a:avLst/>
          </a:prstGeom>
          <a:solidFill>
            <a:srgbClr val="9DBFBE">
              <a:lumMod val="40000"/>
              <a:lumOff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月：研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訂重畫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計畫書送內政部報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07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月：公告重劃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計畫書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月：工程規劃設計及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月：分配草案說明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月：分配結果公告及異議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08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月：土地交接及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清償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27648" y="580526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i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工作預定進度得視實際狀況酌予調整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6147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/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八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預定工作進度</a:t>
            </a:r>
          </a:p>
        </p:txBody>
      </p:sp>
    </p:spTree>
    <p:extLst>
      <p:ext uri="{BB962C8B-B14F-4D97-AF65-F5344CB8AC3E}">
        <p14:creationId xmlns:p14="http://schemas.microsoft.com/office/powerpoint/2010/main" val="3694805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6147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/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九</a:t>
            </a:r>
            <a:r>
              <a:rPr lang="en-US" altLang="zh-TW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土地所有權人賦稅之減免</a:t>
            </a:r>
          </a:p>
        </p:txBody>
      </p:sp>
      <p:sp>
        <p:nvSpPr>
          <p:cNvPr id="8" name="圓角矩形 28">
            <a:extLst>
              <a:ext uri="{FF2B5EF4-FFF2-40B4-BE49-F238E27FC236}">
                <a16:creationId xmlns="" xmlns:a16="http://schemas.microsoft.com/office/drawing/2014/main" id="{72F60C3B-0E50-4989-97A8-42BF296B41EB}"/>
              </a:ext>
            </a:extLst>
          </p:cNvPr>
          <p:cNvSpPr/>
          <p:nvPr/>
        </p:nvSpPr>
        <p:spPr>
          <a:xfrm>
            <a:off x="1847528" y="1412776"/>
            <a:ext cx="8446550" cy="504056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9">
            <a:extLst>
              <a:ext uri="{FF2B5EF4-FFF2-40B4-BE49-F238E27FC236}">
                <a16:creationId xmlns="" xmlns:a16="http://schemas.microsoft.com/office/drawing/2014/main" id="{55609FE5-03FE-4683-8EAF-41CB46B9B7FF}"/>
              </a:ext>
            </a:extLst>
          </p:cNvPr>
          <p:cNvSpPr/>
          <p:nvPr/>
        </p:nvSpPr>
        <p:spPr>
          <a:xfrm>
            <a:off x="1765696" y="1476512"/>
            <a:ext cx="8610213" cy="4976824"/>
          </a:xfrm>
          <a:prstGeom prst="roundRect">
            <a:avLst/>
          </a:prstGeom>
          <a:solidFill>
            <a:srgbClr val="9DBFBE">
              <a:lumMod val="40000"/>
              <a:lumOff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重劃地區內土地，於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辦理期間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致無法耕作或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不能為原來之使用而無收益者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，其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地價稅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或田賦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全免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（土地稅減免規則第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重劃辦理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，自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完成之日起其地價稅或田賦減半徵收二年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（土地稅減免規則第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經重劃之土地於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重劃後第一次移轉時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市地重劃負擔總費用得自土地漲價總數額中扣除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土地增值稅並減徵百分之四十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（土地稅法第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條及第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39-1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條）</a:t>
            </a:r>
          </a:p>
          <a:p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370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97D325DD-106E-45E2-91E1-377807A6639F}"/>
              </a:ext>
            </a:extLst>
          </p:cNvPr>
          <p:cNvGrpSpPr/>
          <p:nvPr/>
        </p:nvGrpSpPr>
        <p:grpSpPr>
          <a:xfrm>
            <a:off x="1415480" y="22896"/>
            <a:ext cx="9360240" cy="6821390"/>
            <a:chOff x="-1893" y="-285763"/>
            <a:chExt cx="9360240" cy="6821390"/>
          </a:xfrm>
        </p:grpSpPr>
        <p:grpSp>
          <p:nvGrpSpPr>
            <p:cNvPr id="13" name="群組 12">
              <a:extLst>
                <a:ext uri="{FF2B5EF4-FFF2-40B4-BE49-F238E27FC236}">
                  <a16:creationId xmlns="" xmlns:a16="http://schemas.microsoft.com/office/drawing/2014/main" id="{ADA3743D-1867-48BE-9116-B649AFF55E9A}"/>
                </a:ext>
              </a:extLst>
            </p:cNvPr>
            <p:cNvGrpSpPr/>
            <p:nvPr/>
          </p:nvGrpSpPr>
          <p:grpSpPr>
            <a:xfrm>
              <a:off x="574171" y="951829"/>
              <a:ext cx="8784176" cy="1800000"/>
              <a:chOff x="574171" y="-333972"/>
              <a:chExt cx="8784176" cy="1800000"/>
            </a:xfrm>
          </p:grpSpPr>
          <p:sp>
            <p:nvSpPr>
              <p:cNvPr id="21" name="圓角矩形 9">
                <a:extLst>
                  <a:ext uri="{FF2B5EF4-FFF2-40B4-BE49-F238E27FC236}">
                    <a16:creationId xmlns="" xmlns:a16="http://schemas.microsoft.com/office/drawing/2014/main" id="{55609FE5-03FE-4683-8EAF-41CB46B9B7FF}"/>
                  </a:ext>
                </a:extLst>
              </p:cNvPr>
              <p:cNvSpPr/>
              <p:nvPr/>
            </p:nvSpPr>
            <p:spPr>
              <a:xfrm>
                <a:off x="2158347" y="-333972"/>
                <a:ext cx="7200000" cy="1800000"/>
              </a:xfrm>
              <a:prstGeom prst="roundRect">
                <a:avLst/>
              </a:prstGeom>
              <a:solidFill>
                <a:srgbClr val="9DBFBE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85750" indent="-285750" defTabSz="457200">
                  <a:buFont typeface="Wingdings" panose="05000000000000000000" pitchFamily="2" charset="2"/>
                  <a:buChar char="Ø"/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重劃期間可以辦理</a:t>
                </a:r>
                <a:r>
                  <a:rPr lang="zh-TW" altLang="en-US" sz="2000" b="1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繼承手續</a:t>
                </a: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，不受禁止土地移轉及禁建事項限制。</a:t>
                </a:r>
              </a:p>
              <a:p>
                <a:pPr marL="285750" indent="-285750" defTabSz="457200">
                  <a:buFont typeface="Wingdings" panose="05000000000000000000" pitchFamily="2" charset="2"/>
                  <a:buChar char="Ø"/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典匠特標準宋體" pitchFamily="34" charset="-120"/>
                    <a:ea typeface="微軟正黑體" panose="020B0604030504040204" pitchFamily="34" charset="-120"/>
                  </a:rPr>
                  <a:t>土地權狀是以土地分配公告確定後的重劃前後土地清冊為登載依據，所以繼承人若未於土地分配公告確定前辦妥繼承手續，則未來發放權狀仍以被繼承人為土地所有權人，無法直接登記予繼承人。 </a:t>
                </a:r>
                <a:endParaRPr lang="zh-TW" altLang="en-US" sz="2000" kern="0" dirty="0">
                  <a:solidFill>
                    <a:prstClr val="black"/>
                  </a:solidFill>
                  <a:latin typeface="Arial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" name="圓角矩形 8">
                <a:extLst>
                  <a:ext uri="{FF2B5EF4-FFF2-40B4-BE49-F238E27FC236}">
                    <a16:creationId xmlns="" xmlns:a16="http://schemas.microsoft.com/office/drawing/2014/main" id="{96F2D44C-2E2F-4BF9-9B92-6DE4AB427789}"/>
                  </a:ext>
                </a:extLst>
              </p:cNvPr>
              <p:cNvSpPr/>
              <p:nvPr/>
            </p:nvSpPr>
            <p:spPr>
              <a:xfrm>
                <a:off x="574171" y="-333972"/>
                <a:ext cx="1440000" cy="1800000"/>
              </a:xfrm>
              <a:prstGeom prst="roundRect">
                <a:avLst/>
              </a:prstGeom>
              <a:solidFill>
                <a:srgbClr val="9DBFBE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zh-TW" altLang="en-US" sz="2500" b="1" kern="0" dirty="0">
                    <a:solidFill>
                      <a:prstClr val="white"/>
                    </a:solidFill>
                    <a:latin typeface="Arial"/>
                    <a:ea typeface="微軟正黑體" panose="020B0604030504040204" pitchFamily="34" charset="-120"/>
                  </a:rPr>
                  <a:t>繼承</a:t>
                </a:r>
                <a:endParaRPr lang="en-US" altLang="zh-TW" sz="2500" b="1" kern="0" dirty="0">
                  <a:solidFill>
                    <a:prstClr val="white"/>
                  </a:solidFill>
                  <a:latin typeface="Arial"/>
                  <a:ea typeface="微軟正黑體" panose="020B0604030504040204" pitchFamily="34" charset="-120"/>
                </a:endParaRPr>
              </a:p>
              <a:p>
                <a:pPr algn="ctr" defTabSz="457200">
                  <a:defRPr/>
                </a:pPr>
                <a:r>
                  <a:rPr lang="zh-TW" altLang="en-US" sz="2500" b="1" kern="0" dirty="0">
                    <a:solidFill>
                      <a:prstClr val="white"/>
                    </a:solidFill>
                    <a:latin typeface="Arial"/>
                    <a:ea typeface="微軟正黑體" panose="020B0604030504040204" pitchFamily="34" charset="-120"/>
                  </a:rPr>
                  <a:t>問題</a:t>
                </a: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="" xmlns:a16="http://schemas.microsoft.com/office/drawing/2014/main" id="{8DB06BB4-1FD2-4AB7-B42E-0751D618738D}"/>
                </a:ext>
              </a:extLst>
            </p:cNvPr>
            <p:cNvGrpSpPr/>
            <p:nvPr/>
          </p:nvGrpSpPr>
          <p:grpSpPr>
            <a:xfrm>
              <a:off x="574171" y="2832309"/>
              <a:ext cx="8784176" cy="1800000"/>
              <a:chOff x="574171" y="1640116"/>
              <a:chExt cx="8784176" cy="1800000"/>
            </a:xfrm>
          </p:grpSpPr>
          <p:sp>
            <p:nvSpPr>
              <p:cNvPr id="19" name="圓角矩形 13">
                <a:extLst>
                  <a:ext uri="{FF2B5EF4-FFF2-40B4-BE49-F238E27FC236}">
                    <a16:creationId xmlns="" xmlns:a16="http://schemas.microsoft.com/office/drawing/2014/main" id="{DF0EC9F1-FE56-43A2-A04E-1FE14D563CF8}"/>
                  </a:ext>
                </a:extLst>
              </p:cNvPr>
              <p:cNvSpPr/>
              <p:nvPr/>
            </p:nvSpPr>
            <p:spPr>
              <a:xfrm>
                <a:off x="2158347" y="1640116"/>
                <a:ext cx="7200000" cy="1800000"/>
              </a:xfrm>
              <a:prstGeom prst="roundRect">
                <a:avLst/>
              </a:prstGeom>
              <a:solidFill>
                <a:srgbClr val="9DBFBE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457200"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土地所有權人的</a:t>
                </a:r>
                <a:r>
                  <a:rPr lang="zh-TW" altLang="en-US" sz="2000" b="1" u="sng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通訊地址</a:t>
                </a: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如有異動，除於報到時在簽到簿上逕行填載外，會後亦可向報到區工作人員索取通訊資料更正申請表，填寫完後交還報到區的工作人員，或電洽高雄市政府地政局土地開發處企劃科，便於日後公告資料能夠寄達到各位土地所有權人手上。</a:t>
                </a:r>
              </a:p>
            </p:txBody>
          </p:sp>
          <p:sp>
            <p:nvSpPr>
              <p:cNvPr id="20" name="圓角矩形 14">
                <a:extLst>
                  <a:ext uri="{FF2B5EF4-FFF2-40B4-BE49-F238E27FC236}">
                    <a16:creationId xmlns="" xmlns:a16="http://schemas.microsoft.com/office/drawing/2014/main" id="{FA5A4348-8F97-425A-86C4-5027CBCADCD8}"/>
                  </a:ext>
                </a:extLst>
              </p:cNvPr>
              <p:cNvSpPr/>
              <p:nvPr/>
            </p:nvSpPr>
            <p:spPr>
              <a:xfrm>
                <a:off x="574171" y="1640116"/>
                <a:ext cx="1440000" cy="1800000"/>
              </a:xfrm>
              <a:prstGeom prst="roundRect">
                <a:avLst/>
              </a:prstGeom>
              <a:solidFill>
                <a:srgbClr val="9DBFBE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zh-TW" altLang="en-US" sz="2500" b="1" kern="0" dirty="0">
                    <a:solidFill>
                      <a:prstClr val="white"/>
                    </a:solidFill>
                    <a:latin typeface="Arial"/>
                    <a:ea typeface="微軟正黑體" panose="020B0604030504040204" pitchFamily="34" charset="-120"/>
                  </a:rPr>
                  <a:t>更正</a:t>
                </a:r>
                <a:endParaRPr lang="en-US" altLang="zh-TW" sz="2500" b="1" kern="0" dirty="0">
                  <a:solidFill>
                    <a:prstClr val="white"/>
                  </a:solidFill>
                  <a:latin typeface="Arial"/>
                  <a:ea typeface="微軟正黑體" panose="020B0604030504040204" pitchFamily="34" charset="-120"/>
                </a:endParaRPr>
              </a:p>
              <a:p>
                <a:pPr algn="ctr" defTabSz="457200">
                  <a:defRPr/>
                </a:pPr>
                <a:r>
                  <a:rPr lang="zh-TW" altLang="en-US" sz="2500" b="1" kern="0" dirty="0">
                    <a:solidFill>
                      <a:prstClr val="white"/>
                    </a:solidFill>
                    <a:latin typeface="Arial"/>
                    <a:ea typeface="微軟正黑體" panose="020B0604030504040204" pitchFamily="34" charset="-120"/>
                  </a:rPr>
                  <a:t>事項</a:t>
                </a:r>
              </a:p>
            </p:txBody>
          </p:sp>
        </p:grpSp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3684843E-357A-45EF-BDFC-A69AC2BBA1EB}"/>
                </a:ext>
              </a:extLst>
            </p:cNvPr>
            <p:cNvGrpSpPr/>
            <p:nvPr/>
          </p:nvGrpSpPr>
          <p:grpSpPr>
            <a:xfrm>
              <a:off x="574171" y="4735627"/>
              <a:ext cx="8777640" cy="1800000"/>
              <a:chOff x="574171" y="4376812"/>
              <a:chExt cx="8777640" cy="1800000"/>
            </a:xfrm>
          </p:grpSpPr>
          <p:sp>
            <p:nvSpPr>
              <p:cNvPr id="17" name="圓角矩形 15">
                <a:extLst>
                  <a:ext uri="{FF2B5EF4-FFF2-40B4-BE49-F238E27FC236}">
                    <a16:creationId xmlns="" xmlns:a16="http://schemas.microsoft.com/office/drawing/2014/main" id="{2867D784-213C-499F-959B-607CC13A5BF0}"/>
                  </a:ext>
                </a:extLst>
              </p:cNvPr>
              <p:cNvSpPr/>
              <p:nvPr/>
            </p:nvSpPr>
            <p:spPr>
              <a:xfrm>
                <a:off x="2151811" y="4376812"/>
                <a:ext cx="7200000" cy="1800000"/>
              </a:xfrm>
              <a:prstGeom prst="roundRect">
                <a:avLst/>
              </a:prstGeom>
              <a:solidFill>
                <a:srgbClr val="9DBFBE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457200"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若有本區重劃相關問題，請洽高雄市政府地政局土地開發處</a:t>
                </a:r>
                <a:endParaRPr lang="en-US" altLang="zh-TW" sz="2000" kern="0" dirty="0">
                  <a:solidFill>
                    <a:prstClr val="black"/>
                  </a:solidFill>
                  <a:latin typeface="Arial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          企劃科 </a:t>
                </a:r>
                <a:r>
                  <a:rPr lang="zh-TW" altLang="en-US" sz="2000" kern="0" dirty="0" smtClean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張善</a:t>
                </a: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合</a:t>
                </a:r>
                <a:r>
                  <a:rPr lang="zh-TW" altLang="en-US" sz="2000" kern="0" dirty="0" smtClean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 先生</a:t>
                </a:r>
                <a:endParaRPr lang="zh-TW" altLang="en-US" sz="2000" kern="0" dirty="0">
                  <a:solidFill>
                    <a:prstClr val="black"/>
                  </a:solidFill>
                  <a:latin typeface="Arial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</a:rPr>
                  <a:t>電話：</a:t>
                </a:r>
                <a:r>
                  <a:rPr lang="en-US" altLang="zh-TW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  <a:sym typeface="Wingdings" pitchFamily="2" charset="2"/>
                  </a:rPr>
                  <a:t>(</a:t>
                </a:r>
                <a:r>
                  <a:rPr lang="en-US" altLang="zh-TW" sz="2000" kern="0" dirty="0" smtClean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  <a:sym typeface="Wingdings" pitchFamily="2" charset="2"/>
                  </a:rPr>
                  <a:t>07)3368333#2040</a:t>
                </a:r>
                <a:endParaRPr lang="en-US" altLang="zh-TW" sz="2000" kern="0" dirty="0">
                  <a:solidFill>
                    <a:prstClr val="black"/>
                  </a:solidFill>
                  <a:latin typeface="Arial"/>
                  <a:ea typeface="微軟正黑體" panose="020B0604030504040204" pitchFamily="34" charset="-120"/>
                  <a:sym typeface="Wingdings" pitchFamily="2" charset="2"/>
                </a:endParaRPr>
              </a:p>
              <a:p>
                <a:pPr defTabSz="457200">
                  <a:defRPr/>
                </a:pP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  <a:sym typeface="Wingdings" pitchFamily="2" charset="2"/>
                  </a:rPr>
                  <a:t>地址：高雄市苓雅區四維三路</a:t>
                </a:r>
                <a:r>
                  <a:rPr lang="en-US" altLang="zh-TW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  <a:sym typeface="Wingdings" pitchFamily="2" charset="2"/>
                  </a:rPr>
                  <a:t>2</a:t>
                </a:r>
                <a:r>
                  <a:rPr lang="zh-TW" altLang="en-US" sz="2000" kern="0" dirty="0">
                    <a:solidFill>
                      <a:prstClr val="black"/>
                    </a:solidFill>
                    <a:latin typeface="Arial"/>
                    <a:ea typeface="微軟正黑體" panose="020B0604030504040204" pitchFamily="34" charset="-120"/>
                    <a:sym typeface="Wingdings" pitchFamily="2" charset="2"/>
                  </a:rPr>
                  <a:t>號七樓</a:t>
                </a:r>
                <a:endParaRPr lang="zh-TW" altLang="en-US" sz="2000" kern="0" dirty="0">
                  <a:solidFill>
                    <a:prstClr val="black"/>
                  </a:solidFill>
                  <a:latin typeface="典匠特標準宋體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圓角矩形 16">
                <a:extLst>
                  <a:ext uri="{FF2B5EF4-FFF2-40B4-BE49-F238E27FC236}">
                    <a16:creationId xmlns="" xmlns:a16="http://schemas.microsoft.com/office/drawing/2014/main" id="{5E92C6CF-4018-43D1-B9AC-E7DA16ADBBB7}"/>
                  </a:ext>
                </a:extLst>
              </p:cNvPr>
              <p:cNvSpPr/>
              <p:nvPr/>
            </p:nvSpPr>
            <p:spPr>
              <a:xfrm>
                <a:off x="574171" y="4376812"/>
                <a:ext cx="1440000" cy="1800000"/>
              </a:xfrm>
              <a:prstGeom prst="roundRect">
                <a:avLst/>
              </a:prstGeom>
              <a:solidFill>
                <a:srgbClr val="9DBFBE"/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zh-TW" altLang="en-US" sz="2500" b="1" kern="0" dirty="0">
                    <a:solidFill>
                      <a:prstClr val="white"/>
                    </a:solidFill>
                    <a:latin typeface="Arial"/>
                    <a:ea typeface="微軟正黑體" panose="020B0604030504040204" pitchFamily="34" charset="-120"/>
                  </a:rPr>
                  <a:t>聯絡</a:t>
                </a:r>
                <a:endParaRPr lang="en-US" altLang="zh-TW" sz="2500" b="1" kern="0" dirty="0">
                  <a:solidFill>
                    <a:prstClr val="white"/>
                  </a:solidFill>
                  <a:latin typeface="Arial"/>
                  <a:ea typeface="微軟正黑體" panose="020B0604030504040204" pitchFamily="34" charset="-120"/>
                </a:endParaRPr>
              </a:p>
              <a:p>
                <a:pPr algn="ctr" defTabSz="457200">
                  <a:defRPr/>
                </a:pPr>
                <a:r>
                  <a:rPr lang="zh-TW" altLang="en-US" sz="2500" b="1" kern="0" dirty="0">
                    <a:solidFill>
                      <a:prstClr val="white"/>
                    </a:solidFill>
                    <a:latin typeface="Arial"/>
                    <a:ea typeface="微軟正黑體" panose="020B0604030504040204" pitchFamily="34" charset="-120"/>
                  </a:rPr>
                  <a:t>方式</a:t>
                </a:r>
              </a:p>
            </p:txBody>
          </p:sp>
        </p:grpSp>
        <p:sp>
          <p:nvSpPr>
            <p:cNvPr id="16" name="爆炸 2 18">
              <a:extLst>
                <a:ext uri="{FF2B5EF4-FFF2-40B4-BE49-F238E27FC236}">
                  <a16:creationId xmlns="" xmlns:a16="http://schemas.microsoft.com/office/drawing/2014/main" id="{A9D4EDC1-AC7C-44F7-990B-07E608525929}"/>
                </a:ext>
              </a:extLst>
            </p:cNvPr>
            <p:cNvSpPr/>
            <p:nvPr/>
          </p:nvSpPr>
          <p:spPr>
            <a:xfrm>
              <a:off x="-1893" y="-285763"/>
              <a:ext cx="2997843" cy="1621466"/>
            </a:xfrm>
            <a:prstGeom prst="irregularSeal2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zh-TW" altLang="en-US" sz="4000" kern="0" dirty="0">
                  <a:solidFill>
                    <a:prstClr val="white"/>
                  </a:solidFill>
                  <a:latin typeface="Arial"/>
                  <a:ea typeface="微軟正黑體" panose="020B0604030504040204" pitchFamily="34" charset="-120"/>
                </a:rPr>
                <a:t>提醒</a:t>
              </a: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2386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61000">
              <a:schemeClr val="accent3">
                <a:alpha val="59000"/>
                <a:lumMod val="14000"/>
                <a:lumOff val="86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FA6050-8CCF-46A8-B970-BE4AAF0BB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2708920"/>
            <a:ext cx="381642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TW" altLang="en-US" sz="66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簡報完畢</a:t>
            </a:r>
          </a:p>
          <a:p>
            <a:r>
              <a:rPr kumimoji="1" lang="zh-TW" altLang="en-US" sz="6600" b="1" i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敬請指教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11687175" y="6367463"/>
            <a:ext cx="504825" cy="365125"/>
          </a:xfrm>
        </p:spPr>
        <p:txBody>
          <a:bodyPr/>
          <a:lstStyle/>
          <a:p>
            <a:fld id="{8365ED3A-4113-4D6F-82B0-83ED7622A2BC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92" name="WordArt 36"/>
          <p:cNvSpPr>
            <a:spLocks noChangeArrowheads="1" noChangeShapeType="1" noTextEdit="1"/>
          </p:cNvSpPr>
          <p:nvPr/>
        </p:nvSpPr>
        <p:spPr bwMode="auto">
          <a:xfrm>
            <a:off x="2007952" y="1762391"/>
            <a:ext cx="8122433" cy="15575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248"/>
              </a:avLst>
            </a:prstTxWarp>
          </a:bodyPr>
          <a:lstStyle/>
          <a:p>
            <a:pPr algn="ctr">
              <a:defRPr/>
            </a:pPr>
            <a:r>
              <a:rPr lang="zh-TW" alt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 雄 市 第 </a:t>
            </a:r>
            <a:r>
              <a:rPr lang="en-US" altLang="zh-TW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期 市 地 重 劃 區</a:t>
            </a:r>
            <a:endParaRPr lang="en-US" altLang="zh-TW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土 地 所 有 權 人 座 談 會</a:t>
            </a:r>
            <a:endParaRPr lang="zh-TW" altLang="en-US" sz="3200" b="1" kern="1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7" descr="未命名-1-19">
            <a:extLst>
              <a:ext uri="{FF2B5EF4-FFF2-40B4-BE49-F238E27FC236}">
                <a16:creationId xmlns="" xmlns:a16="http://schemas.microsoft.com/office/drawing/2014/main" id="{2A529656-A8F2-492C-A0E1-17C78C46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7" t="10254"/>
          <a:stretch>
            <a:fillRect/>
          </a:stretch>
        </p:blipFill>
        <p:spPr bwMode="auto">
          <a:xfrm>
            <a:off x="7395956" y="3046972"/>
            <a:ext cx="4532691" cy="376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hlinkClick r:id="" action="ppaction://noaction"/>
            <a:extLst>
              <a:ext uri="{FF2B5EF4-FFF2-40B4-BE49-F238E27FC236}">
                <a16:creationId xmlns="" xmlns:a16="http://schemas.microsoft.com/office/drawing/2014/main" id="{ED003C25-06E2-453B-A679-5CCCC72B0309}"/>
              </a:ext>
            </a:extLst>
          </p:cNvPr>
          <p:cNvSpPr txBox="1"/>
          <p:nvPr/>
        </p:nvSpPr>
        <p:spPr>
          <a:xfrm>
            <a:off x="9255883" y="5435354"/>
            <a:ext cx="2339752" cy="1015663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高雄市政府地</a:t>
            </a:r>
            <a:r>
              <a:rPr lang="zh-TW" altLang="en-US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政局土地開發處</a:t>
            </a:r>
            <a:endParaRPr lang="en-US" altLang="zh-TW" sz="200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TW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110</a:t>
            </a:r>
            <a:r>
              <a:rPr lang="zh-TW" altLang="en-US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 </a:t>
            </a:r>
            <a:r>
              <a:rPr lang="en-US" altLang="zh-TW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</a:t>
            </a:r>
            <a:r>
              <a:rPr lang="zh-TW" altLang="en-US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 </a:t>
            </a:r>
            <a:r>
              <a:rPr lang="en-US" altLang="zh-TW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25</a:t>
            </a:r>
            <a:r>
              <a:rPr lang="zh-TW" altLang="en-US" sz="2000" dirty="0" smtClean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日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9F51C75A-477B-45DF-87CF-735156D0C9D3}"/>
              </a:ext>
            </a:extLst>
          </p:cNvPr>
          <p:cNvSpPr/>
          <p:nvPr/>
        </p:nvSpPr>
        <p:spPr>
          <a:xfrm>
            <a:off x="4745014" y="4464207"/>
            <a:ext cx="1324155" cy="17782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2F442CBA-555B-4836-9E84-07FB36374308}"/>
              </a:ext>
            </a:extLst>
          </p:cNvPr>
          <p:cNvSpPr/>
          <p:nvPr/>
        </p:nvSpPr>
        <p:spPr>
          <a:xfrm>
            <a:off x="3919374" y="5711087"/>
            <a:ext cx="1726422" cy="9908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AB778687-09DC-4C39-B2D9-4DE646BA2EAB}"/>
              </a:ext>
            </a:extLst>
          </p:cNvPr>
          <p:cNvSpPr/>
          <p:nvPr/>
        </p:nvSpPr>
        <p:spPr>
          <a:xfrm>
            <a:off x="2320708" y="5033977"/>
            <a:ext cx="1527009" cy="1498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0AF0F762-2C7F-4D8F-87A4-170F06A0A8B0}"/>
              </a:ext>
            </a:extLst>
          </p:cNvPr>
          <p:cNvSpPr/>
          <p:nvPr/>
        </p:nvSpPr>
        <p:spPr>
          <a:xfrm>
            <a:off x="564760" y="5711087"/>
            <a:ext cx="2097052" cy="9908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5B81C61D-62A2-4255-8059-F3305FC47C53}"/>
              </a:ext>
            </a:extLst>
          </p:cNvPr>
          <p:cNvSpPr/>
          <p:nvPr/>
        </p:nvSpPr>
        <p:spPr>
          <a:xfrm>
            <a:off x="3129062" y="4314964"/>
            <a:ext cx="1302383" cy="1769358"/>
          </a:xfrm>
          <a:prstGeom prst="rect">
            <a:avLst/>
          </a:prstGeom>
          <a:solidFill>
            <a:srgbClr val="E6F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51074" y="4309866"/>
            <a:ext cx="2094582" cy="1358648"/>
            <a:chOff x="4727848" y="1484783"/>
            <a:chExt cx="7200800" cy="4670789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24406" t="31800" r="31888" b="17801"/>
            <a:stretch/>
          </p:blipFill>
          <p:spPr>
            <a:xfrm>
              <a:off x="4727848" y="1484783"/>
              <a:ext cx="7200800" cy="4670789"/>
            </a:xfrm>
            <a:prstGeom prst="rect">
              <a:avLst/>
            </a:prstGeom>
          </p:spPr>
        </p:pic>
        <p:sp>
          <p:nvSpPr>
            <p:cNvPr id="20" name="手繪多邊形 19"/>
            <p:cNvSpPr/>
            <p:nvPr/>
          </p:nvSpPr>
          <p:spPr>
            <a:xfrm>
              <a:off x="6900863" y="4398169"/>
              <a:ext cx="542925" cy="721519"/>
            </a:xfrm>
            <a:custGeom>
              <a:avLst/>
              <a:gdLst>
                <a:gd name="connsiteX0" fmla="*/ 0 w 542925"/>
                <a:gd name="connsiteY0" fmla="*/ 50006 h 721519"/>
                <a:gd name="connsiteX1" fmla="*/ 333375 w 542925"/>
                <a:gd name="connsiteY1" fmla="*/ 721519 h 721519"/>
                <a:gd name="connsiteX2" fmla="*/ 373856 w 542925"/>
                <a:gd name="connsiteY2" fmla="*/ 659606 h 721519"/>
                <a:gd name="connsiteX3" fmla="*/ 350043 w 542925"/>
                <a:gd name="connsiteY3" fmla="*/ 626269 h 721519"/>
                <a:gd name="connsiteX4" fmla="*/ 338137 w 542925"/>
                <a:gd name="connsiteY4" fmla="*/ 607219 h 721519"/>
                <a:gd name="connsiteX5" fmla="*/ 328612 w 542925"/>
                <a:gd name="connsiteY5" fmla="*/ 569119 h 721519"/>
                <a:gd name="connsiteX6" fmla="*/ 328612 w 542925"/>
                <a:gd name="connsiteY6" fmla="*/ 531019 h 721519"/>
                <a:gd name="connsiteX7" fmla="*/ 354806 w 542925"/>
                <a:gd name="connsiteY7" fmla="*/ 495300 h 721519"/>
                <a:gd name="connsiteX8" fmla="*/ 385762 w 542925"/>
                <a:gd name="connsiteY8" fmla="*/ 483394 h 721519"/>
                <a:gd name="connsiteX9" fmla="*/ 542925 w 542925"/>
                <a:gd name="connsiteY9" fmla="*/ 459581 h 721519"/>
                <a:gd name="connsiteX10" fmla="*/ 469106 w 542925"/>
                <a:gd name="connsiteY10" fmla="*/ 0 h 721519"/>
                <a:gd name="connsiteX11" fmla="*/ 104775 w 542925"/>
                <a:gd name="connsiteY11" fmla="*/ 57150 h 721519"/>
                <a:gd name="connsiteX12" fmla="*/ 80962 w 542925"/>
                <a:gd name="connsiteY12" fmla="*/ 54769 h 721519"/>
                <a:gd name="connsiteX13" fmla="*/ 61912 w 542925"/>
                <a:gd name="connsiteY13" fmla="*/ 33337 h 721519"/>
                <a:gd name="connsiteX14" fmla="*/ 0 w 542925"/>
                <a:gd name="connsiteY14" fmla="*/ 50006 h 72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2925" h="721519">
                  <a:moveTo>
                    <a:pt x="0" y="50006"/>
                  </a:moveTo>
                  <a:lnTo>
                    <a:pt x="333375" y="721519"/>
                  </a:lnTo>
                  <a:lnTo>
                    <a:pt x="373856" y="659606"/>
                  </a:lnTo>
                  <a:lnTo>
                    <a:pt x="350043" y="626269"/>
                  </a:lnTo>
                  <a:lnTo>
                    <a:pt x="338137" y="607219"/>
                  </a:lnTo>
                  <a:lnTo>
                    <a:pt x="328612" y="569119"/>
                  </a:lnTo>
                  <a:lnTo>
                    <a:pt x="328612" y="531019"/>
                  </a:lnTo>
                  <a:lnTo>
                    <a:pt x="354806" y="495300"/>
                  </a:lnTo>
                  <a:lnTo>
                    <a:pt x="385762" y="483394"/>
                  </a:lnTo>
                  <a:lnTo>
                    <a:pt x="542925" y="459581"/>
                  </a:lnTo>
                  <a:lnTo>
                    <a:pt x="469106" y="0"/>
                  </a:lnTo>
                  <a:lnTo>
                    <a:pt x="104775" y="57150"/>
                  </a:lnTo>
                  <a:lnTo>
                    <a:pt x="80962" y="54769"/>
                  </a:lnTo>
                  <a:lnTo>
                    <a:pt x="61912" y="33337"/>
                  </a:lnTo>
                  <a:lnTo>
                    <a:pt x="0" y="50006"/>
                  </a:lnTo>
                  <a:close/>
                </a:path>
              </a:pathLst>
            </a:custGeom>
            <a:solidFill>
              <a:srgbClr val="FF6699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6179344" y="2105025"/>
              <a:ext cx="423862" cy="459581"/>
            </a:xfrm>
            <a:custGeom>
              <a:avLst/>
              <a:gdLst>
                <a:gd name="connsiteX0" fmla="*/ 359569 w 423862"/>
                <a:gd name="connsiteY0" fmla="*/ 0 h 459581"/>
                <a:gd name="connsiteX1" fmla="*/ 423862 w 423862"/>
                <a:gd name="connsiteY1" fmla="*/ 433388 h 459581"/>
                <a:gd name="connsiteX2" fmla="*/ 233362 w 423862"/>
                <a:gd name="connsiteY2" fmla="*/ 459581 h 459581"/>
                <a:gd name="connsiteX3" fmla="*/ 207169 w 423862"/>
                <a:gd name="connsiteY3" fmla="*/ 454819 h 459581"/>
                <a:gd name="connsiteX4" fmla="*/ 0 w 423862"/>
                <a:gd name="connsiteY4" fmla="*/ 104775 h 459581"/>
                <a:gd name="connsiteX5" fmla="*/ 7144 w 423862"/>
                <a:gd name="connsiteY5" fmla="*/ 80963 h 459581"/>
                <a:gd name="connsiteX6" fmla="*/ 38100 w 423862"/>
                <a:gd name="connsiteY6" fmla="*/ 52388 h 459581"/>
                <a:gd name="connsiteX7" fmla="*/ 359569 w 423862"/>
                <a:gd name="connsiteY7" fmla="*/ 0 h 4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62" h="459581">
                  <a:moveTo>
                    <a:pt x="359569" y="0"/>
                  </a:moveTo>
                  <a:lnTo>
                    <a:pt x="423862" y="433388"/>
                  </a:lnTo>
                  <a:lnTo>
                    <a:pt x="233362" y="459581"/>
                  </a:lnTo>
                  <a:lnTo>
                    <a:pt x="207169" y="454819"/>
                  </a:lnTo>
                  <a:lnTo>
                    <a:pt x="0" y="104775"/>
                  </a:lnTo>
                  <a:lnTo>
                    <a:pt x="7144" y="80963"/>
                  </a:lnTo>
                  <a:lnTo>
                    <a:pt x="38100" y="52388"/>
                  </a:lnTo>
                  <a:lnTo>
                    <a:pt x="359569" y="0"/>
                  </a:lnTo>
                  <a:close/>
                </a:path>
              </a:pathLst>
            </a:custGeom>
            <a:solidFill>
              <a:srgbClr val="FF6699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l="12855" t="25904" r="31590" b="15896"/>
          <a:stretch/>
        </p:blipFill>
        <p:spPr>
          <a:xfrm>
            <a:off x="3252494" y="5513805"/>
            <a:ext cx="2016224" cy="1188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/>
          <a:srcRect l="22831" t="17801" r="35432" b="14300"/>
          <a:stretch/>
        </p:blipFill>
        <p:spPr>
          <a:xfrm>
            <a:off x="5514506" y="4338648"/>
            <a:ext cx="1895120" cy="17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745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="" xmlns:a16="http://schemas.microsoft.com/office/drawing/2014/main" id="{6E14181A-910B-4B9D-9D78-CF39EEBFCA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701675"/>
              </p:ext>
            </p:extLst>
          </p:nvPr>
        </p:nvGraphicFramePr>
        <p:xfrm>
          <a:off x="1991544" y="1290256"/>
          <a:ext cx="8136904" cy="556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6030488-033B-42E5-8B2F-6C45E8D15F9F}"/>
              </a:ext>
            </a:extLst>
          </p:cNvPr>
          <p:cNvSpPr/>
          <p:nvPr/>
        </p:nvSpPr>
        <p:spPr>
          <a:xfrm>
            <a:off x="1691344" y="499855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/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簡報大綱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058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AF8B6DE5-0A7C-44C1-B1D7-461F5FCCF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6" b="36425"/>
          <a:stretch/>
        </p:blipFill>
        <p:spPr>
          <a:xfrm>
            <a:off x="3907416" y="324833"/>
            <a:ext cx="6729690" cy="606854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="" xmlns:a16="http://schemas.microsoft.com/office/drawing/2014/main" id="{64E18CA5-AFF9-4FFD-A642-4C5F2A54F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06" y="260649"/>
            <a:ext cx="2354211" cy="613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37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82E2A194-CE67-4122-A156-080ACF0A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564"/>
          <a:stretch/>
        </p:blipFill>
        <p:spPr>
          <a:xfrm>
            <a:off x="1598441" y="82208"/>
            <a:ext cx="5371510" cy="34451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CABA9128-A931-417B-82C2-BFFC95F1C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9" b="29991"/>
          <a:stretch/>
        </p:blipFill>
        <p:spPr>
          <a:xfrm>
            <a:off x="1598441" y="3479546"/>
            <a:ext cx="5234208" cy="3117807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9D856422-A0D5-4F06-810C-427522ACE206}"/>
              </a:ext>
            </a:extLst>
          </p:cNvPr>
          <p:cNvGrpSpPr/>
          <p:nvPr/>
        </p:nvGrpSpPr>
        <p:grpSpPr>
          <a:xfrm>
            <a:off x="6832649" y="260648"/>
            <a:ext cx="3610346" cy="6192688"/>
            <a:chOff x="5383635" y="863542"/>
            <a:chExt cx="2617365" cy="5137208"/>
          </a:xfrm>
        </p:grpSpPr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48A9872F-2488-4925-85D7-652707A92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44" t="71554" r="14290" b="24477"/>
            <a:stretch/>
          </p:blipFill>
          <p:spPr>
            <a:xfrm>
              <a:off x="5383635" y="863542"/>
              <a:ext cx="2617365" cy="30829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BFD464AE-11F6-4BEA-9F79-10D1A1421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76747" r="3192" b="20817"/>
            <a:stretch/>
          </p:blipFill>
          <p:spPr>
            <a:xfrm>
              <a:off x="5383635" y="3165340"/>
              <a:ext cx="2605776" cy="24497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="" xmlns:a16="http://schemas.microsoft.com/office/drawing/2014/main" id="{DB3F16BD-50B0-4BBE-B349-EAD4C560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47" r="21753" b="1407"/>
            <a:stretch/>
          </p:blipFill>
          <p:spPr>
            <a:xfrm>
              <a:off x="5420220" y="3357028"/>
              <a:ext cx="2569192" cy="2643722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DF5695F3-7FBA-4972-B390-CBF70ACD6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79344" r="3192" b="2203"/>
            <a:stretch/>
          </p:blipFill>
          <p:spPr>
            <a:xfrm rot="19571466">
              <a:off x="5643607" y="3673803"/>
              <a:ext cx="2213415" cy="206433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="" xmlns:a16="http://schemas.microsoft.com/office/drawing/2014/main" id="{E97E1FF2-2DBD-4613-AB9E-763AC120D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" t="76747" r="50514" b="2203"/>
            <a:stretch/>
          </p:blipFill>
          <p:spPr>
            <a:xfrm>
              <a:off x="5383635" y="1171838"/>
              <a:ext cx="2617365" cy="2001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92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3F48791-37C6-4B3C-8EDD-EAE526F84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31401"/>
          <a:stretch/>
        </p:blipFill>
        <p:spPr>
          <a:xfrm>
            <a:off x="1524000" y="626358"/>
            <a:ext cx="5292080" cy="56052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2258922-749A-403E-B5DF-F124087058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1866" r="8442" b="7852"/>
          <a:stretch/>
        </p:blipFill>
        <p:spPr>
          <a:xfrm rot="16200000">
            <a:off x="5107185" y="1302405"/>
            <a:ext cx="685328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056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/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zh-TW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重劃地區及其範圍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20075" t="26201" r="29919" b="15765"/>
          <a:stretch/>
        </p:blipFill>
        <p:spPr>
          <a:xfrm>
            <a:off x="1847528" y="1260601"/>
            <a:ext cx="8574327" cy="55973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群組 20">
            <a:extLst>
              <a:ext uri="{FF2B5EF4-FFF2-40B4-BE49-F238E27FC236}">
                <a16:creationId xmlns="" xmlns:a16="http://schemas.microsoft.com/office/drawing/2014/main" id="{2AB4B1EC-1D06-44F6-BE1B-73BEDCD67643}"/>
              </a:ext>
            </a:extLst>
          </p:cNvPr>
          <p:cNvGrpSpPr>
            <a:grpSpLocks/>
          </p:cNvGrpSpPr>
          <p:nvPr/>
        </p:nvGrpSpPr>
        <p:grpSpPr bwMode="auto">
          <a:xfrm>
            <a:off x="8616280" y="6457890"/>
            <a:ext cx="1666413" cy="400110"/>
            <a:chOff x="1710747" y="6285912"/>
            <a:chExt cx="1764918" cy="488392"/>
          </a:xfrm>
        </p:grpSpPr>
        <p:sp>
          <p:nvSpPr>
            <p:cNvPr id="19" name="Text Box 8">
              <a:extLst>
                <a:ext uri="{FF2B5EF4-FFF2-40B4-BE49-F238E27FC236}">
                  <a16:creationId xmlns="" xmlns:a16="http://schemas.microsoft.com/office/drawing/2014/main" id="{88C252B0-BBA4-49A8-9B86-869CBA8CE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747" y="6285912"/>
              <a:ext cx="1764918" cy="48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重劃範圍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55AF2314-1B60-4903-B51D-9EB5F3890366}"/>
                </a:ext>
              </a:extLst>
            </p:cNvPr>
            <p:cNvSpPr/>
            <p:nvPr/>
          </p:nvSpPr>
          <p:spPr>
            <a:xfrm>
              <a:off x="1820323" y="6391393"/>
              <a:ext cx="360483" cy="246100"/>
            </a:xfrm>
            <a:prstGeom prst="rect">
              <a:avLst/>
            </a:prstGeom>
            <a:solidFill>
              <a:schemeClr val="bg1"/>
            </a:solidFill>
            <a:ln w="50800" cap="flat" cmpd="sng">
              <a:solidFill>
                <a:srgbClr val="FF000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81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群組 20">
            <a:extLst>
              <a:ext uri="{FF2B5EF4-FFF2-40B4-BE49-F238E27FC236}">
                <a16:creationId xmlns="" xmlns:a16="http://schemas.microsoft.com/office/drawing/2014/main" id="{0FD50455-B72E-4975-A62D-9F8EB1827741}"/>
              </a:ext>
            </a:extLst>
          </p:cNvPr>
          <p:cNvGrpSpPr>
            <a:grpSpLocks/>
          </p:cNvGrpSpPr>
          <p:nvPr/>
        </p:nvGrpSpPr>
        <p:grpSpPr bwMode="auto">
          <a:xfrm>
            <a:off x="9696400" y="6237312"/>
            <a:ext cx="1666413" cy="400110"/>
            <a:chOff x="1710747" y="6285903"/>
            <a:chExt cx="1764918" cy="488391"/>
          </a:xfrm>
        </p:grpSpPr>
        <p:sp>
          <p:nvSpPr>
            <p:cNvPr id="46" name="Text Box 8">
              <a:extLst>
                <a:ext uri="{FF2B5EF4-FFF2-40B4-BE49-F238E27FC236}">
                  <a16:creationId xmlns="" xmlns:a16="http://schemas.microsoft.com/office/drawing/2014/main" id="{9836090E-C485-4CE7-8B3D-3B668CEE2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747" y="6285903"/>
              <a:ext cx="1764918" cy="488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重劃範圍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="" xmlns:a16="http://schemas.microsoft.com/office/drawing/2014/main" id="{8BB18EED-AB4C-4292-9CDA-6AFCAC72F72A}"/>
                </a:ext>
              </a:extLst>
            </p:cNvPr>
            <p:cNvSpPr/>
            <p:nvPr/>
          </p:nvSpPr>
          <p:spPr>
            <a:xfrm>
              <a:off x="1820323" y="6391387"/>
              <a:ext cx="360483" cy="246100"/>
            </a:xfrm>
            <a:prstGeom prst="rect">
              <a:avLst/>
            </a:prstGeom>
            <a:solidFill>
              <a:schemeClr val="bg1"/>
            </a:solidFill>
            <a:ln w="50800" cap="flat" cmpd="sng">
              <a:solidFill>
                <a:srgbClr val="FF000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/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zh-TW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重劃地區及其範圍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4406" t="31800" r="31888" b="17801"/>
          <a:stretch/>
        </p:blipFill>
        <p:spPr>
          <a:xfrm>
            <a:off x="4727848" y="1484783"/>
            <a:ext cx="7200800" cy="467078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 rot="19800802">
            <a:off x="6076938" y="3991144"/>
            <a:ext cx="432048" cy="923330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鳳仁路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 rot="20874525">
            <a:off x="8261598" y="3008668"/>
            <a:ext cx="885844" cy="369332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中正路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 rot="21195284">
            <a:off x="7605993" y="2011716"/>
            <a:ext cx="443932" cy="923330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endParaRPr lang="en-US" altLang="zh-TW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endParaRPr lang="en-US" altLang="zh-TW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街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 rot="21195284">
            <a:off x="7948889" y="3738399"/>
            <a:ext cx="443932" cy="1200329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endParaRPr lang="en-US" altLang="zh-TW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endParaRPr lang="en-US" altLang="zh-TW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南街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 rot="20321918">
            <a:off x="9085153" y="4668766"/>
            <a:ext cx="885844" cy="369332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中華路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48"/>
          <p:cNvSpPr txBox="1"/>
          <p:nvPr/>
        </p:nvSpPr>
        <p:spPr>
          <a:xfrm rot="21195284">
            <a:off x="10060511" y="3095458"/>
            <a:ext cx="443932" cy="923330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endParaRPr lang="en-US" altLang="zh-TW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德巷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 rot="20278368">
            <a:off x="5894706" y="1801860"/>
            <a:ext cx="443932" cy="923330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</a:t>
            </a:r>
            <a:endParaRPr lang="en-US" altLang="zh-TW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祥街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 rot="19861324">
            <a:off x="4729435" y="3886269"/>
            <a:ext cx="1109016" cy="369332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工業二路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 rot="20102138">
            <a:off x="4915590" y="1669053"/>
            <a:ext cx="954963" cy="369332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仁樂街</a:t>
            </a:r>
            <a:endParaRPr lang="zh-TW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/>
          <p:cNvSpPr txBox="1"/>
          <p:nvPr/>
        </p:nvSpPr>
        <p:spPr>
          <a:xfrm rot="20874525">
            <a:off x="8625358" y="3638186"/>
            <a:ext cx="672837" cy="646331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仁武</a:t>
            </a:r>
            <a:endParaRPr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國小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 rot="20874525">
            <a:off x="7420437" y="3271547"/>
            <a:ext cx="672837" cy="646331"/>
          </a:xfrm>
          <a:prstGeom prst="rect">
            <a:avLst/>
          </a:prstGeom>
          <a:solidFill>
            <a:srgbClr val="80808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仁武</a:t>
            </a:r>
            <a:endParaRPr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公所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6900863" y="4398169"/>
            <a:ext cx="542925" cy="721519"/>
          </a:xfrm>
          <a:custGeom>
            <a:avLst/>
            <a:gdLst>
              <a:gd name="connsiteX0" fmla="*/ 0 w 542925"/>
              <a:gd name="connsiteY0" fmla="*/ 50006 h 721519"/>
              <a:gd name="connsiteX1" fmla="*/ 333375 w 542925"/>
              <a:gd name="connsiteY1" fmla="*/ 721519 h 721519"/>
              <a:gd name="connsiteX2" fmla="*/ 373856 w 542925"/>
              <a:gd name="connsiteY2" fmla="*/ 659606 h 721519"/>
              <a:gd name="connsiteX3" fmla="*/ 350043 w 542925"/>
              <a:gd name="connsiteY3" fmla="*/ 626269 h 721519"/>
              <a:gd name="connsiteX4" fmla="*/ 338137 w 542925"/>
              <a:gd name="connsiteY4" fmla="*/ 607219 h 721519"/>
              <a:gd name="connsiteX5" fmla="*/ 328612 w 542925"/>
              <a:gd name="connsiteY5" fmla="*/ 569119 h 721519"/>
              <a:gd name="connsiteX6" fmla="*/ 328612 w 542925"/>
              <a:gd name="connsiteY6" fmla="*/ 531019 h 721519"/>
              <a:gd name="connsiteX7" fmla="*/ 354806 w 542925"/>
              <a:gd name="connsiteY7" fmla="*/ 495300 h 721519"/>
              <a:gd name="connsiteX8" fmla="*/ 385762 w 542925"/>
              <a:gd name="connsiteY8" fmla="*/ 483394 h 721519"/>
              <a:gd name="connsiteX9" fmla="*/ 542925 w 542925"/>
              <a:gd name="connsiteY9" fmla="*/ 459581 h 721519"/>
              <a:gd name="connsiteX10" fmla="*/ 469106 w 542925"/>
              <a:gd name="connsiteY10" fmla="*/ 0 h 721519"/>
              <a:gd name="connsiteX11" fmla="*/ 104775 w 542925"/>
              <a:gd name="connsiteY11" fmla="*/ 57150 h 721519"/>
              <a:gd name="connsiteX12" fmla="*/ 80962 w 542925"/>
              <a:gd name="connsiteY12" fmla="*/ 54769 h 721519"/>
              <a:gd name="connsiteX13" fmla="*/ 61912 w 542925"/>
              <a:gd name="connsiteY13" fmla="*/ 33337 h 721519"/>
              <a:gd name="connsiteX14" fmla="*/ 0 w 542925"/>
              <a:gd name="connsiteY14" fmla="*/ 50006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2925" h="721519">
                <a:moveTo>
                  <a:pt x="0" y="50006"/>
                </a:moveTo>
                <a:lnTo>
                  <a:pt x="333375" y="721519"/>
                </a:lnTo>
                <a:lnTo>
                  <a:pt x="373856" y="659606"/>
                </a:lnTo>
                <a:lnTo>
                  <a:pt x="350043" y="626269"/>
                </a:lnTo>
                <a:lnTo>
                  <a:pt x="338137" y="607219"/>
                </a:lnTo>
                <a:lnTo>
                  <a:pt x="328612" y="569119"/>
                </a:lnTo>
                <a:lnTo>
                  <a:pt x="328612" y="531019"/>
                </a:lnTo>
                <a:lnTo>
                  <a:pt x="354806" y="495300"/>
                </a:lnTo>
                <a:lnTo>
                  <a:pt x="385762" y="483394"/>
                </a:lnTo>
                <a:lnTo>
                  <a:pt x="542925" y="459581"/>
                </a:lnTo>
                <a:lnTo>
                  <a:pt x="469106" y="0"/>
                </a:lnTo>
                <a:lnTo>
                  <a:pt x="104775" y="57150"/>
                </a:lnTo>
                <a:lnTo>
                  <a:pt x="80962" y="54769"/>
                </a:lnTo>
                <a:lnTo>
                  <a:pt x="61912" y="33337"/>
                </a:lnTo>
                <a:lnTo>
                  <a:pt x="0" y="50006"/>
                </a:lnTo>
                <a:close/>
              </a:path>
            </a:pathLst>
          </a:custGeom>
          <a:solidFill>
            <a:srgbClr val="FF6699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 7"/>
          <p:cNvSpPr/>
          <p:nvPr/>
        </p:nvSpPr>
        <p:spPr>
          <a:xfrm>
            <a:off x="6179344" y="2105025"/>
            <a:ext cx="423862" cy="459581"/>
          </a:xfrm>
          <a:custGeom>
            <a:avLst/>
            <a:gdLst>
              <a:gd name="connsiteX0" fmla="*/ 359569 w 423862"/>
              <a:gd name="connsiteY0" fmla="*/ 0 h 459581"/>
              <a:gd name="connsiteX1" fmla="*/ 423862 w 423862"/>
              <a:gd name="connsiteY1" fmla="*/ 433388 h 459581"/>
              <a:gd name="connsiteX2" fmla="*/ 233362 w 423862"/>
              <a:gd name="connsiteY2" fmla="*/ 459581 h 459581"/>
              <a:gd name="connsiteX3" fmla="*/ 207169 w 423862"/>
              <a:gd name="connsiteY3" fmla="*/ 454819 h 459581"/>
              <a:gd name="connsiteX4" fmla="*/ 0 w 423862"/>
              <a:gd name="connsiteY4" fmla="*/ 104775 h 459581"/>
              <a:gd name="connsiteX5" fmla="*/ 7144 w 423862"/>
              <a:gd name="connsiteY5" fmla="*/ 80963 h 459581"/>
              <a:gd name="connsiteX6" fmla="*/ 38100 w 423862"/>
              <a:gd name="connsiteY6" fmla="*/ 52388 h 459581"/>
              <a:gd name="connsiteX7" fmla="*/ 359569 w 423862"/>
              <a:gd name="connsiteY7" fmla="*/ 0 h 45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862" h="459581">
                <a:moveTo>
                  <a:pt x="359569" y="0"/>
                </a:moveTo>
                <a:lnTo>
                  <a:pt x="423862" y="433388"/>
                </a:lnTo>
                <a:lnTo>
                  <a:pt x="233362" y="459581"/>
                </a:lnTo>
                <a:lnTo>
                  <a:pt x="207169" y="454819"/>
                </a:lnTo>
                <a:lnTo>
                  <a:pt x="0" y="104775"/>
                </a:lnTo>
                <a:lnTo>
                  <a:pt x="7144" y="80963"/>
                </a:lnTo>
                <a:lnTo>
                  <a:pt x="38100" y="52388"/>
                </a:lnTo>
                <a:lnTo>
                  <a:pt x="359569" y="0"/>
                </a:lnTo>
                <a:close/>
              </a:path>
            </a:pathLst>
          </a:custGeom>
          <a:solidFill>
            <a:srgbClr val="FF6699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9">
            <a:extLst>
              <a:ext uri="{FF2B5EF4-FFF2-40B4-BE49-F238E27FC236}">
                <a16:creationId xmlns="" xmlns:a16="http://schemas.microsoft.com/office/drawing/2014/main" id="{55609FE5-03FE-4683-8EAF-41CB46B9B7FF}"/>
              </a:ext>
            </a:extLst>
          </p:cNvPr>
          <p:cNvSpPr/>
          <p:nvPr/>
        </p:nvSpPr>
        <p:spPr>
          <a:xfrm>
            <a:off x="72733" y="1407264"/>
            <a:ext cx="4565900" cy="5230158"/>
          </a:xfrm>
          <a:prstGeom prst="roundRect">
            <a:avLst/>
          </a:prstGeom>
          <a:solidFill>
            <a:srgbClr val="9DBFBE">
              <a:lumMod val="40000"/>
              <a:lumOff val="6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本開發區位置坐落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本市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仁武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區仁春段及仁德段</a:t>
            </a:r>
          </a:p>
          <a:p>
            <a:pPr indent="-37782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北區塊範圍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(0.23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東以仁春段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1364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1366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等地號地籍線為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西側及南側以仁祥街為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北以仁信巷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弄為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377825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南區塊範圍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(0.37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</a:p>
          <a:p>
            <a:pPr>
              <a:lnSpc>
                <a:spcPct val="120000"/>
              </a:lnSpc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東以仁德段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等地號地籍線為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西以仁德段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等地號地籍線為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南以仁德段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地號地籍線為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界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北以仁德段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等地號地籍線為界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lvl="1" indent="0">
              <a:lnSpc>
                <a:spcPct val="120000"/>
              </a:lnSpc>
            </a:pP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lvl="1" indent="-365125">
              <a:lnSpc>
                <a:spcPct val="12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總面積約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0.6000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</a:p>
          <a:p>
            <a:pPr marL="365125" lvl="1" indent="-365125">
              <a:lnSpc>
                <a:spcPct val="120000"/>
              </a:lnSpc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（實際總面積以實地邊界分割測定後之面積為準）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DC5FE146-4734-4A6D-A496-A639A329C32B}"/>
              </a:ext>
            </a:extLst>
          </p:cNvPr>
          <p:cNvSpPr/>
          <p:nvPr/>
        </p:nvSpPr>
        <p:spPr>
          <a:xfrm>
            <a:off x="812174" y="449067"/>
            <a:ext cx="5643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8" lvl="8" indent="-514338"/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二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法令依據</a:t>
            </a:r>
            <a:endParaRPr lang="en-US" altLang="zh-TW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5FD67EC6-E2B0-4314-8464-0A7B1FDD9A85}"/>
              </a:ext>
            </a:extLst>
          </p:cNvPr>
          <p:cNvGrpSpPr/>
          <p:nvPr/>
        </p:nvGrpSpPr>
        <p:grpSpPr>
          <a:xfrm>
            <a:off x="1415480" y="1484784"/>
            <a:ext cx="9351756" cy="5118353"/>
            <a:chOff x="260803" y="1623015"/>
            <a:chExt cx="8386523" cy="5118353"/>
          </a:xfrm>
        </p:grpSpPr>
        <p:sp>
          <p:nvSpPr>
            <p:cNvPr id="11" name="圓角矩形 35">
              <a:extLst>
                <a:ext uri="{FF2B5EF4-FFF2-40B4-BE49-F238E27FC236}">
                  <a16:creationId xmlns="" xmlns:a16="http://schemas.microsoft.com/office/drawing/2014/main" id="{E8A52050-C1D0-46E7-8B31-92F4D3B6E0E3}"/>
                </a:ext>
              </a:extLst>
            </p:cNvPr>
            <p:cNvSpPr/>
            <p:nvPr/>
          </p:nvSpPr>
          <p:spPr>
            <a:xfrm>
              <a:off x="260803" y="3295782"/>
              <a:ext cx="8386523" cy="344558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sp>
          <p:nvSpPr>
            <p:cNvPr id="12" name="五邊形 36">
              <a:extLst>
                <a:ext uri="{FF2B5EF4-FFF2-40B4-BE49-F238E27FC236}">
                  <a16:creationId xmlns="" xmlns:a16="http://schemas.microsoft.com/office/drawing/2014/main" id="{AE7DDFBD-B41D-478A-B6A8-6EE372FF410B}"/>
                </a:ext>
              </a:extLst>
            </p:cNvPr>
            <p:cNvSpPr/>
            <p:nvPr/>
          </p:nvSpPr>
          <p:spPr>
            <a:xfrm>
              <a:off x="408992" y="4588884"/>
              <a:ext cx="1470016" cy="8593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都市</a:t>
              </a:r>
              <a:r>
                <a:rPr lang="zh-TW" altLang="en-US" sz="2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計畫</a:t>
              </a: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圓角矩形 33">
              <a:extLst>
                <a:ext uri="{FF2B5EF4-FFF2-40B4-BE49-F238E27FC236}">
                  <a16:creationId xmlns="" xmlns:a16="http://schemas.microsoft.com/office/drawing/2014/main" id="{39E2D82A-EC4F-4294-902B-81E957DEDB77}"/>
                </a:ext>
              </a:extLst>
            </p:cNvPr>
            <p:cNvSpPr/>
            <p:nvPr/>
          </p:nvSpPr>
          <p:spPr>
            <a:xfrm>
              <a:off x="260803" y="1623015"/>
              <a:ext cx="8361218" cy="14468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4" name="五邊形 1">
              <a:extLst>
                <a:ext uri="{FF2B5EF4-FFF2-40B4-BE49-F238E27FC236}">
                  <a16:creationId xmlns="" xmlns:a16="http://schemas.microsoft.com/office/drawing/2014/main" id="{58594C4B-A6AA-4C6A-8DBF-28E21616B9A7}"/>
                </a:ext>
              </a:extLst>
            </p:cNvPr>
            <p:cNvSpPr/>
            <p:nvPr/>
          </p:nvSpPr>
          <p:spPr>
            <a:xfrm>
              <a:off x="418433" y="1907909"/>
              <a:ext cx="1330037" cy="87703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法令</a:t>
              </a: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31C39323-5B4A-411C-97D0-27DE7BAA6CE2}"/>
                </a:ext>
              </a:extLst>
            </p:cNvPr>
            <p:cNvSpPr/>
            <p:nvPr/>
          </p:nvSpPr>
          <p:spPr>
            <a:xfrm>
              <a:off x="1869189" y="1810857"/>
              <a:ext cx="588240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000000"/>
                </a:buClr>
                <a:buSzPts val="1400"/>
              </a:pPr>
              <a:r>
                <a:rPr lang="zh-TW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依據平均地權條例第</a:t>
              </a:r>
              <a:r>
                <a:rPr lang="en-US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56</a:t>
              </a:r>
              <a:r>
                <a:rPr lang="zh-TW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條第</a:t>
              </a:r>
              <a:r>
                <a:rPr lang="en-US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</a:t>
              </a:r>
              <a:r>
                <a:rPr lang="zh-TW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項</a:t>
              </a:r>
              <a:r>
                <a:rPr lang="zh-TW" altLang="zh-TW" sz="28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第</a:t>
              </a:r>
              <a:r>
                <a:rPr lang="en-US" altLang="zh-TW" sz="28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  <a:r>
                <a:rPr lang="zh-TW" altLang="zh-TW" sz="2800" b="1" kern="1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款</a:t>
              </a:r>
              <a:r>
                <a:rPr lang="zh-TW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及市地重劃實施辦法第</a:t>
              </a:r>
              <a:r>
                <a:rPr lang="en-US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14</a:t>
              </a:r>
              <a:r>
                <a:rPr lang="zh-TW" altLang="zh-TW" sz="2800" b="1" kern="1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條。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E225BEA1-0566-47E1-8DA7-A2F12DD3D40E}"/>
                </a:ext>
              </a:extLst>
            </p:cNvPr>
            <p:cNvSpPr/>
            <p:nvPr/>
          </p:nvSpPr>
          <p:spPr>
            <a:xfrm>
              <a:off x="1903711" y="3403312"/>
              <a:ext cx="6699874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變更仁武都市計畫 公共設施用地專案通盤檢討 案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」業經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本市都市計畫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委員會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108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日第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76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次會議及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109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日第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77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次會議審決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通過及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內政部都市計畫委員會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109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日第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980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次會議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決議修正通過。</a:t>
              </a:r>
            </a:p>
            <a:p>
              <a:pPr lvl="0"/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本案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擬以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跨區市地重劃方式辦理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整體開發。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確保都市計畫具體可行，請於高雄市都市計畫委員會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審定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細部計畫後，依平均地權條例相關規定，先行擬具市地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重劃計畫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書，送經市地重劃主管機關審核通過後，再檢具變更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主要計畫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書、圖報由本部逕予核定後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實施</a:t>
              </a:r>
              <a:r>
                <a:rPr lang="en-US" altLang="zh-TW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5ED3A-4113-4D6F-82B0-83ED7622A2BC}" type="slidenum">
              <a:rPr lang="zh-TW" altLang="en-US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23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20466</TotalTime>
  <Words>1266</Words>
  <Application>Microsoft Office PowerPoint</Application>
  <PresentationFormat>寬螢幕</PresentationFormat>
  <Paragraphs>208</Paragraphs>
  <Slides>18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30" baseType="lpstr">
      <vt:lpstr>微软雅黑</vt:lpstr>
      <vt:lpstr>微软雅黑</vt:lpstr>
      <vt:lpstr>Microsoft YaHei UI</vt:lpstr>
      <vt:lpstr>典匠特標準宋體</vt:lpstr>
      <vt:lpstr>微軟正黑體</vt:lpstr>
      <vt:lpstr>新細明體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高雄市第82期楠梓區楠梓段二小段市地重劃土地所有權人座談會</dc:title>
  <dc:creator>高雄縣政府</dc:creator>
  <cp:lastModifiedBy>處-企劃科-張善合</cp:lastModifiedBy>
  <cp:revision>938</cp:revision>
  <cp:lastPrinted>2021-08-10T08:02:59Z</cp:lastPrinted>
  <dcterms:created xsi:type="dcterms:W3CDTF">2012-11-21T08:47:20Z</dcterms:created>
  <dcterms:modified xsi:type="dcterms:W3CDTF">2021-08-13T01:09:54Z</dcterms:modified>
</cp:coreProperties>
</file>